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7" r:id="rId5"/>
    <p:sldId id="260" r:id="rId6"/>
    <p:sldId id="261" r:id="rId7"/>
    <p:sldId id="262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3A2"/>
    <a:srgbClr val="1711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B2F28B-2AE9-4628-8920-7D2FA74DC2F5}" v="51" dt="2025-05-19T00:01:39.8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4" autoAdjust="0"/>
    <p:restoredTop sz="94660"/>
  </p:normalViewPr>
  <p:slideViewPr>
    <p:cSldViewPr snapToGrid="0">
      <p:cViewPr>
        <p:scale>
          <a:sx n="100" d="100"/>
          <a:sy n="100" d="100"/>
        </p:scale>
        <p:origin x="405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 McGown" userId="443916ea-693c-43af-b7a0-c0d35fdbafa5" providerId="ADAL" clId="{70B2F28B-2AE9-4628-8920-7D2FA74DC2F5}"/>
    <pc:docChg chg="undo custSel addSld delSld modSld sldOrd">
      <pc:chgData name="Pat McGown" userId="443916ea-693c-43af-b7a0-c0d35fdbafa5" providerId="ADAL" clId="{70B2F28B-2AE9-4628-8920-7D2FA74DC2F5}" dt="2025-05-19T02:02:30.503" v="304" actId="1076"/>
      <pc:docMkLst>
        <pc:docMk/>
      </pc:docMkLst>
      <pc:sldChg chg="modSp mod modTransition">
        <pc:chgData name="Pat McGown" userId="443916ea-693c-43af-b7a0-c0d35fdbafa5" providerId="ADAL" clId="{70B2F28B-2AE9-4628-8920-7D2FA74DC2F5}" dt="2025-05-19T01:56:02.430" v="280" actId="14100"/>
        <pc:sldMkLst>
          <pc:docMk/>
          <pc:sldMk cId="2504083002" sldId="257"/>
        </pc:sldMkLst>
        <pc:spChg chg="mod">
          <ac:chgData name="Pat McGown" userId="443916ea-693c-43af-b7a0-c0d35fdbafa5" providerId="ADAL" clId="{70B2F28B-2AE9-4628-8920-7D2FA74DC2F5}" dt="2025-05-19T01:56:02.430" v="280" actId="14100"/>
          <ac:spMkLst>
            <pc:docMk/>
            <pc:sldMk cId="2504083002" sldId="257"/>
            <ac:spMk id="2" creationId="{0CE56D1C-2424-A526-EE07-BD32C168CAEB}"/>
          </ac:spMkLst>
        </pc:spChg>
        <pc:spChg chg="mod">
          <ac:chgData name="Pat McGown" userId="443916ea-693c-43af-b7a0-c0d35fdbafa5" providerId="ADAL" clId="{70B2F28B-2AE9-4628-8920-7D2FA74DC2F5}" dt="2025-05-18T22:59:04.020" v="117" actId="20577"/>
          <ac:spMkLst>
            <pc:docMk/>
            <pc:sldMk cId="2504083002" sldId="257"/>
            <ac:spMk id="10" creationId="{B245706E-A417-F406-4B93-4B3E9487EAC3}"/>
          </ac:spMkLst>
        </pc:spChg>
        <pc:picChg chg="mod">
          <ac:chgData name="Pat McGown" userId="443916ea-693c-43af-b7a0-c0d35fdbafa5" providerId="ADAL" clId="{70B2F28B-2AE9-4628-8920-7D2FA74DC2F5}" dt="2025-05-18T23:40:55.738" v="187" actId="1076"/>
          <ac:picMkLst>
            <pc:docMk/>
            <pc:sldMk cId="2504083002" sldId="257"/>
            <ac:picMk id="16" creationId="{72046C85-7F7C-019E-61D0-1C784E1EA23B}"/>
          </ac:picMkLst>
        </pc:picChg>
      </pc:sldChg>
      <pc:sldChg chg="modSp mod modTransition">
        <pc:chgData name="Pat McGown" userId="443916ea-693c-43af-b7a0-c0d35fdbafa5" providerId="ADAL" clId="{70B2F28B-2AE9-4628-8920-7D2FA74DC2F5}" dt="2025-05-19T02:02:17.154" v="303" actId="20577"/>
        <pc:sldMkLst>
          <pc:docMk/>
          <pc:sldMk cId="1362464118" sldId="258"/>
        </pc:sldMkLst>
        <pc:spChg chg="mod">
          <ac:chgData name="Pat McGown" userId="443916ea-693c-43af-b7a0-c0d35fdbafa5" providerId="ADAL" clId="{70B2F28B-2AE9-4628-8920-7D2FA74DC2F5}" dt="2025-05-19T02:02:17.154" v="303" actId="20577"/>
          <ac:spMkLst>
            <pc:docMk/>
            <pc:sldMk cId="1362464118" sldId="258"/>
            <ac:spMk id="3" creationId="{E6DB02EF-DF4B-A88D-3D72-EC339D9BDF47}"/>
          </ac:spMkLst>
        </pc:spChg>
      </pc:sldChg>
      <pc:sldChg chg="modSp new del mod">
        <pc:chgData name="Pat McGown" userId="443916ea-693c-43af-b7a0-c0d35fdbafa5" providerId="ADAL" clId="{70B2F28B-2AE9-4628-8920-7D2FA74DC2F5}" dt="2025-05-18T22:54:56.248" v="101" actId="47"/>
        <pc:sldMkLst>
          <pc:docMk/>
          <pc:sldMk cId="2644417762" sldId="259"/>
        </pc:sldMkLst>
        <pc:spChg chg="mod">
          <ac:chgData name="Pat McGown" userId="443916ea-693c-43af-b7a0-c0d35fdbafa5" providerId="ADAL" clId="{70B2F28B-2AE9-4628-8920-7D2FA74DC2F5}" dt="2025-05-18T22:44:51.585" v="10" actId="20577"/>
          <ac:spMkLst>
            <pc:docMk/>
            <pc:sldMk cId="2644417762" sldId="259"/>
            <ac:spMk id="2" creationId="{DA44EB07-B9AD-3BDB-0748-C2ED4AB192C6}"/>
          </ac:spMkLst>
        </pc:spChg>
        <pc:spChg chg="mod">
          <ac:chgData name="Pat McGown" userId="443916ea-693c-43af-b7a0-c0d35fdbafa5" providerId="ADAL" clId="{70B2F28B-2AE9-4628-8920-7D2FA74DC2F5}" dt="2025-05-18T22:47:51.902" v="34" actId="20577"/>
          <ac:spMkLst>
            <pc:docMk/>
            <pc:sldMk cId="2644417762" sldId="259"/>
            <ac:spMk id="3" creationId="{F3228898-472E-4658-390B-7995E0272FA2}"/>
          </ac:spMkLst>
        </pc:spChg>
      </pc:sldChg>
      <pc:sldChg chg="addSp delSp modSp new mod modTransition">
        <pc:chgData name="Pat McGown" userId="443916ea-693c-43af-b7a0-c0d35fdbafa5" providerId="ADAL" clId="{70B2F28B-2AE9-4628-8920-7D2FA74DC2F5}" dt="2025-05-19T01:44:03.583" v="275" actId="207"/>
        <pc:sldMkLst>
          <pc:docMk/>
          <pc:sldMk cId="2926526231" sldId="260"/>
        </pc:sldMkLst>
        <pc:spChg chg="mod">
          <ac:chgData name="Pat McGown" userId="443916ea-693c-43af-b7a0-c0d35fdbafa5" providerId="ADAL" clId="{70B2F28B-2AE9-4628-8920-7D2FA74DC2F5}" dt="2025-05-18T22:49:25.291" v="41" actId="20577"/>
          <ac:spMkLst>
            <pc:docMk/>
            <pc:sldMk cId="2926526231" sldId="260"/>
            <ac:spMk id="2" creationId="{8794FB1A-555B-DB5A-B912-8BE9F7315CDF}"/>
          </ac:spMkLst>
        </pc:spChg>
        <pc:spChg chg="del">
          <ac:chgData name="Pat McGown" userId="443916ea-693c-43af-b7a0-c0d35fdbafa5" providerId="ADAL" clId="{70B2F28B-2AE9-4628-8920-7D2FA74DC2F5}" dt="2025-05-18T22:49:34.969" v="42" actId="3680"/>
          <ac:spMkLst>
            <pc:docMk/>
            <pc:sldMk cId="2926526231" sldId="260"/>
            <ac:spMk id="3" creationId="{F43A6468-75F8-B4B0-913B-EC1B3015E2AF}"/>
          </ac:spMkLst>
        </pc:spChg>
        <pc:graphicFrameChg chg="add mod ord modGraphic">
          <ac:chgData name="Pat McGown" userId="443916ea-693c-43af-b7a0-c0d35fdbafa5" providerId="ADAL" clId="{70B2F28B-2AE9-4628-8920-7D2FA74DC2F5}" dt="2025-05-19T01:44:03.583" v="275" actId="207"/>
          <ac:graphicFrameMkLst>
            <pc:docMk/>
            <pc:sldMk cId="2926526231" sldId="260"/>
            <ac:graphicFrameMk id="4" creationId="{C0354F51-9158-07D7-B52A-2121354F6E8C}"/>
          </ac:graphicFrameMkLst>
        </pc:graphicFrameChg>
      </pc:sldChg>
      <pc:sldChg chg="addSp modSp new mod ord modTransition">
        <pc:chgData name="Pat McGown" userId="443916ea-693c-43af-b7a0-c0d35fdbafa5" providerId="ADAL" clId="{70B2F28B-2AE9-4628-8920-7D2FA74DC2F5}" dt="2025-05-18T23:58:56.025" v="246"/>
        <pc:sldMkLst>
          <pc:docMk/>
          <pc:sldMk cId="662280102" sldId="261"/>
        </pc:sldMkLst>
        <pc:spChg chg="mod">
          <ac:chgData name="Pat McGown" userId="443916ea-693c-43af-b7a0-c0d35fdbafa5" providerId="ADAL" clId="{70B2F28B-2AE9-4628-8920-7D2FA74DC2F5}" dt="2025-05-18T23:25:05.311" v="166"/>
          <ac:spMkLst>
            <pc:docMk/>
            <pc:sldMk cId="662280102" sldId="261"/>
            <ac:spMk id="2" creationId="{F543BFE3-3713-4E3D-0B91-3DF5FA793595}"/>
          </ac:spMkLst>
        </pc:spChg>
        <pc:spChg chg="mod">
          <ac:chgData name="Pat McGown" userId="443916ea-693c-43af-b7a0-c0d35fdbafa5" providerId="ADAL" clId="{70B2F28B-2AE9-4628-8920-7D2FA74DC2F5}" dt="2025-05-18T23:24:32.905" v="164" actId="242"/>
          <ac:spMkLst>
            <pc:docMk/>
            <pc:sldMk cId="662280102" sldId="261"/>
            <ac:spMk id="3" creationId="{48287A3D-C17C-7426-B388-CFDF8C3023B9}"/>
          </ac:spMkLst>
        </pc:spChg>
        <pc:spChg chg="mod">
          <ac:chgData name="Pat McGown" userId="443916ea-693c-43af-b7a0-c0d35fdbafa5" providerId="ADAL" clId="{70B2F28B-2AE9-4628-8920-7D2FA74DC2F5}" dt="2025-05-18T23:22:02.231" v="148" actId="404"/>
          <ac:spMkLst>
            <pc:docMk/>
            <pc:sldMk cId="662280102" sldId="261"/>
            <ac:spMk id="6" creationId="{C155C98D-5D31-57BC-F5E5-ADD4F61721E0}"/>
          </ac:spMkLst>
        </pc:spChg>
        <pc:grpChg chg="add mod">
          <ac:chgData name="Pat McGown" userId="443916ea-693c-43af-b7a0-c0d35fdbafa5" providerId="ADAL" clId="{70B2F28B-2AE9-4628-8920-7D2FA74DC2F5}" dt="2025-05-18T23:24:47.106" v="165" actId="1076"/>
          <ac:grpSpMkLst>
            <pc:docMk/>
            <pc:sldMk cId="662280102" sldId="261"/>
            <ac:grpSpMk id="4" creationId="{99A89EFA-FAEC-83F4-F466-82403E772F09}"/>
          </ac:grpSpMkLst>
        </pc:grpChg>
        <pc:picChg chg="mod">
          <ac:chgData name="Pat McGown" userId="443916ea-693c-43af-b7a0-c0d35fdbafa5" providerId="ADAL" clId="{70B2F28B-2AE9-4628-8920-7D2FA74DC2F5}" dt="2025-05-18T23:18:52.460" v="133" actId="14826"/>
          <ac:picMkLst>
            <pc:docMk/>
            <pc:sldMk cId="662280102" sldId="261"/>
            <ac:picMk id="5" creationId="{3E1CA0F4-6F96-E500-0607-A45B12866E9F}"/>
          </ac:picMkLst>
        </pc:picChg>
      </pc:sldChg>
      <pc:sldChg chg="addSp delSp modSp new mod modTransition modClrScheme chgLayout">
        <pc:chgData name="Pat McGown" userId="443916ea-693c-43af-b7a0-c0d35fdbafa5" providerId="ADAL" clId="{70B2F28B-2AE9-4628-8920-7D2FA74DC2F5}" dt="2025-05-19T02:02:30.503" v="304" actId="1076"/>
        <pc:sldMkLst>
          <pc:docMk/>
          <pc:sldMk cId="3595178944" sldId="262"/>
        </pc:sldMkLst>
        <pc:spChg chg="mod ord">
          <ac:chgData name="Pat McGown" userId="443916ea-693c-43af-b7a0-c0d35fdbafa5" providerId="ADAL" clId="{70B2F28B-2AE9-4628-8920-7D2FA74DC2F5}" dt="2025-05-19T02:00:37.190" v="281" actId="122"/>
          <ac:spMkLst>
            <pc:docMk/>
            <pc:sldMk cId="3595178944" sldId="262"/>
            <ac:spMk id="2" creationId="{E3BC553A-0147-9BF5-9DCF-71D21145350B}"/>
          </ac:spMkLst>
        </pc:spChg>
        <pc:spChg chg="del">
          <ac:chgData name="Pat McGown" userId="443916ea-693c-43af-b7a0-c0d35fdbafa5" providerId="ADAL" clId="{70B2F28B-2AE9-4628-8920-7D2FA74DC2F5}" dt="2025-05-18T23:44:09.190" v="188" actId="931"/>
          <ac:spMkLst>
            <pc:docMk/>
            <pc:sldMk cId="3595178944" sldId="262"/>
            <ac:spMk id="3" creationId="{3BBF1538-F768-F019-AB11-C2D349A00B13}"/>
          </ac:spMkLst>
        </pc:spChg>
        <pc:spChg chg="add del mod ord">
          <ac:chgData name="Pat McGown" userId="443916ea-693c-43af-b7a0-c0d35fdbafa5" providerId="ADAL" clId="{70B2F28B-2AE9-4628-8920-7D2FA74DC2F5}" dt="2025-05-18T23:46:58.976" v="200" actId="700"/>
          <ac:spMkLst>
            <pc:docMk/>
            <pc:sldMk cId="3595178944" sldId="262"/>
            <ac:spMk id="6" creationId="{7F8D08B4-A47D-86DE-6822-C1AEED0F4B97}"/>
          </ac:spMkLst>
        </pc:spChg>
        <pc:spChg chg="mod">
          <ac:chgData name="Pat McGown" userId="443916ea-693c-43af-b7a0-c0d35fdbafa5" providerId="ADAL" clId="{70B2F28B-2AE9-4628-8920-7D2FA74DC2F5}" dt="2025-05-19T02:00:48.468" v="286" actId="1076"/>
          <ac:spMkLst>
            <pc:docMk/>
            <pc:sldMk cId="3595178944" sldId="262"/>
            <ac:spMk id="9" creationId="{77FDA88D-B0CB-F4FA-900C-540FAF59CCFF}"/>
          </ac:spMkLst>
        </pc:spChg>
        <pc:spChg chg="add mod">
          <ac:chgData name="Pat McGown" userId="443916ea-693c-43af-b7a0-c0d35fdbafa5" providerId="ADAL" clId="{70B2F28B-2AE9-4628-8920-7D2FA74DC2F5}" dt="2025-05-19T02:02:30.503" v="304" actId="1076"/>
          <ac:spMkLst>
            <pc:docMk/>
            <pc:sldMk cId="3595178944" sldId="262"/>
            <ac:spMk id="10" creationId="{790CAB0B-1D8C-1941-97CE-39911BA1E5BD}"/>
          </ac:spMkLst>
        </pc:spChg>
        <pc:grpChg chg="add mod">
          <ac:chgData name="Pat McGown" userId="443916ea-693c-43af-b7a0-c0d35fdbafa5" providerId="ADAL" clId="{70B2F28B-2AE9-4628-8920-7D2FA74DC2F5}" dt="2025-05-19T02:00:57.199" v="287" actId="1076"/>
          <ac:grpSpMkLst>
            <pc:docMk/>
            <pc:sldMk cId="3595178944" sldId="262"/>
            <ac:grpSpMk id="7" creationId="{F47525F4-F5A7-B1A7-67D4-48E29558EB35}"/>
          </ac:grpSpMkLst>
        </pc:grpChg>
        <pc:picChg chg="add mod ord">
          <ac:chgData name="Pat McGown" userId="443916ea-693c-43af-b7a0-c0d35fdbafa5" providerId="ADAL" clId="{70B2F28B-2AE9-4628-8920-7D2FA74DC2F5}" dt="2025-05-19T02:02:30.503" v="304" actId="1076"/>
          <ac:picMkLst>
            <pc:docMk/>
            <pc:sldMk cId="3595178944" sldId="262"/>
            <ac:picMk id="5" creationId="{2E12A046-59BD-2E6A-665E-1E2E3D36BE6E}"/>
          </ac:picMkLst>
        </pc:picChg>
        <pc:picChg chg="mod">
          <ac:chgData name="Pat McGown" userId="443916ea-693c-43af-b7a0-c0d35fdbafa5" providerId="ADAL" clId="{70B2F28B-2AE9-4628-8920-7D2FA74DC2F5}" dt="2025-05-19T00:07:15.703" v="260" actId="1076"/>
          <ac:picMkLst>
            <pc:docMk/>
            <pc:sldMk cId="3595178944" sldId="262"/>
            <ac:picMk id="8" creationId="{FB6A47CC-C099-9D5F-1101-2643672F430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D8D15-10AE-4ED6-8FE3-5ACB04CF813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F9BE0-CFC9-43AB-80E3-A11A84AD0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BAFA5B-CE0F-4434-911B-F6F76A145F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FDF27-8D2C-A941-C8DD-6912467189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EE24BF-B83C-FC86-FD82-B46335519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12012-27A2-7AA3-486D-5A67D6C0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F2EF5-B1D5-3DD0-3A78-F96D857C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F04E7-92FC-F76A-0C13-E803E87AD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9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85E3B-DBED-E7A0-82E2-A8B4C7D03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2DA411-768E-5C90-15CD-465899D28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E81B67-02FB-20AE-1960-7AD20E231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B3D50-309D-634F-FA8C-AAFDF8E5F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43DC6-43B1-A610-2500-4B556A94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53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36368D-DB97-D728-7FE4-3B71D93D9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42D81-5151-EF45-6D29-74FD8DB67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96EFC-7A6F-50CA-DC83-A0239A19B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4ADC8-C01E-6E64-4BC3-391851C2E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41247-67A3-0682-EBAC-F0E69EB99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48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0A889-FB96-8D8E-4606-DB77CAFD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51364-18F9-4EAE-C793-FE6F1DBC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06105-4EEC-AC27-4FC8-1B596F8CF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5A30C-5ADC-F49B-685C-4D58D2FCB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46A78-68F1-21DA-688D-D022535F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98246-2C7C-60ED-9E44-C8344D914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BBF9A-383F-3656-C749-7F94F7347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ADEC2-9BC4-9C6F-1966-1382E42C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963D5-EC02-E1B6-6EF7-A7638F909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8B0A2-38FB-CD2E-6175-9B2C7B0A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43D0D-7554-5433-3B3A-EF667738B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F014-2ABA-40C3-479F-00E1A09B5C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CDE16D-1799-75D1-093B-09612F57E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0A3B6-CEBF-6C2B-972D-BD617A93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A7D339-9C1E-9D27-AA19-0022018D7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981916-5E95-8719-D70F-8F4E91E38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7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EEC80-B297-9ED4-A53C-8A2102EA6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F6E52D-D8B9-F86A-EC77-3E3AA51995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4D2EC-C950-A8A5-C20F-8F37E981E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7E0CD-B243-927E-64AA-550566239F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4EED04-96E4-6AA6-A294-2173C433C3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B0E41A-F5F5-1254-AFA9-F927FB5F2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F76D1-1677-4D91-3132-7C1C29B25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55305-E1AD-2B67-2A63-1B429A82F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81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76C1B-F8A2-0ADA-0FAA-B5596F68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066C79-3FF0-F26B-7132-0A03BCF74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77DF66-FF1C-92AB-74A7-1AF37F3D6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DF975-AF62-45EE-163A-19DEBEAC5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7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AFF3C2-C7A9-A74E-100C-F32535D3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43092-271C-F5BF-BE8D-E9C7D3FE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48FD3-AE6B-B7F2-9FC8-2FE882A03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4A5D1-0EF2-120B-828E-5D79207F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ED309-BF86-5E6C-BBC7-E92CF2BF5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AE397-6919-9261-8DB1-E8CAFD668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68F7E-F2C9-5B93-EB32-9C93DA06D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7D5D4-A570-D3DF-2BAF-7B8DDF65E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CD6C7-5A31-F653-5E43-7A815075C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59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98AE3-4A20-F352-69B2-354FB8BA3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50171F-ED3B-57AE-5986-99445F557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468655-FB64-DF73-0206-9A89D5706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50A9B-0540-605F-0C86-3187B27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10AC2-DA0D-9A19-B3CD-D22F0953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B1FE6-3806-20F6-E396-65BC83E35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D7F55-B263-AA8A-5D0E-416C04C1F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680DDA-D5B1-D086-71C7-907CBEFF2E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FD8109-4B19-0C4E-8383-D22D8410B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0C5638-D17B-46C7-A19F-0EE66A16C49E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9F0EB-4099-3E61-2D0C-8F1D9C45A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F8195-6552-CE36-5C0D-637A3482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7A72A6-E7D2-4BFD-917E-E89FB99B69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4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56D1C-2424-A526-EE07-BD32C168CA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62120"/>
            <a:ext cx="6977063" cy="2387600"/>
          </a:xfrm>
        </p:spPr>
        <p:txBody>
          <a:bodyPr anchor="ctr">
            <a:norm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Microsoft Build 2025 Watch Party + Era of AI Day</a:t>
            </a:r>
          </a:p>
        </p:txBody>
      </p:sp>
      <p:pic>
        <p:nvPicPr>
          <p:cNvPr id="12" name="Picture 11" descr="A blue and white logo with a white building and a tower&#10;&#10;Description automatically generated">
            <a:extLst>
              <a:ext uri="{FF2B5EF4-FFF2-40B4-BE49-F238E27FC236}">
                <a16:creationId xmlns:a16="http://schemas.microsoft.com/office/drawing/2014/main" id="{D2F9B2D7-27A3-E140-AAD1-1A131DFFC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48180"/>
            <a:ext cx="2754567" cy="143436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B2D964A-16C0-7CC9-BE02-59EC138CF62D}"/>
              </a:ext>
            </a:extLst>
          </p:cNvPr>
          <p:cNvGrpSpPr/>
          <p:nvPr/>
        </p:nvGrpSpPr>
        <p:grpSpPr>
          <a:xfrm>
            <a:off x="9463088" y="497316"/>
            <a:ext cx="1995487" cy="2703785"/>
            <a:chOff x="9463088" y="725214"/>
            <a:chExt cx="1995487" cy="27037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05729D3-2A04-B581-1F2F-AE28D24B9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1681" y="1466192"/>
              <a:ext cx="1962807" cy="1962807"/>
            </a:xfrm>
            <a:prstGeom prst="rect">
              <a:avLst/>
            </a:prstGeom>
            <a:ln w="50800">
              <a:noFill/>
            </a:ln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245706E-A417-F406-4B93-4B3E9487EAC3}"/>
                </a:ext>
              </a:extLst>
            </p:cNvPr>
            <p:cNvSpPr/>
            <p:nvPr/>
          </p:nvSpPr>
          <p:spPr>
            <a:xfrm>
              <a:off x="9463088" y="725214"/>
              <a:ext cx="1995487" cy="515007"/>
            </a:xfrm>
            <a:prstGeom prst="roundRect">
              <a:avLst/>
            </a:prstGeom>
            <a:solidFill>
              <a:srgbClr val="F5E3A2"/>
            </a:solidFill>
            <a:ln w="508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7110E"/>
                  </a:solidFill>
                </a:rPr>
                <a:t>AGENDA</a:t>
              </a:r>
              <a:r>
                <a:rPr lang="en-US" dirty="0">
                  <a:solidFill>
                    <a:srgbClr val="17110E"/>
                  </a:solidFill>
                  <a:effectLst/>
                </a:rPr>
                <a:t> ↓</a:t>
              </a:r>
              <a:endParaRPr lang="en-US" dirty="0">
                <a:solidFill>
                  <a:srgbClr val="17110E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C84C931-DAC2-E1BD-DAFB-C140CAEFA684}"/>
              </a:ext>
            </a:extLst>
          </p:cNvPr>
          <p:cNvGrpSpPr/>
          <p:nvPr/>
        </p:nvGrpSpPr>
        <p:grpSpPr>
          <a:xfrm>
            <a:off x="9463088" y="3698417"/>
            <a:ext cx="1995487" cy="2662267"/>
            <a:chOff x="9463088" y="3791010"/>
            <a:chExt cx="1995487" cy="2662267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6DBF1AF7-BF11-DC34-629B-254CC0A63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9482681" y="4490470"/>
              <a:ext cx="1960804" cy="1962807"/>
            </a:xfrm>
            <a:prstGeom prst="rect">
              <a:avLst/>
            </a:prstGeom>
            <a:ln w="508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A0868E1A-9488-FF39-A4C5-E59D6AEEAFB9}"/>
                </a:ext>
              </a:extLst>
            </p:cNvPr>
            <p:cNvSpPr/>
            <p:nvPr/>
          </p:nvSpPr>
          <p:spPr>
            <a:xfrm>
              <a:off x="9463088" y="3791010"/>
              <a:ext cx="1995487" cy="515007"/>
            </a:xfrm>
            <a:prstGeom prst="roundRect">
              <a:avLst/>
            </a:prstGeom>
            <a:solidFill>
              <a:srgbClr val="F5E3A2"/>
            </a:solidFill>
            <a:ln w="508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17110E"/>
                  </a:solidFill>
                  <a:effectLst/>
                </a:rPr>
                <a:t>FEEDBACK ↓</a:t>
              </a:r>
              <a:endParaRPr lang="en-US" dirty="0">
                <a:solidFill>
                  <a:srgbClr val="17110E"/>
                </a:solidFill>
              </a:endParaRPr>
            </a:p>
          </p:txBody>
        </p:sp>
      </p:grpSp>
      <p:pic>
        <p:nvPicPr>
          <p:cNvPr id="16" name="Picture 15" descr="A black background with white text">
            <a:extLst>
              <a:ext uri="{FF2B5EF4-FFF2-40B4-BE49-F238E27FC236}">
                <a16:creationId xmlns:a16="http://schemas.microsoft.com/office/drawing/2014/main" id="{72046C85-7F7C-019E-61D0-1C784E1EA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86" y="5313952"/>
            <a:ext cx="6319838" cy="147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083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4FB1A-555B-DB5A-B912-8BE9F7315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0354F51-9158-07D7-B52A-2121354F6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315646"/>
              </p:ext>
            </p:extLst>
          </p:nvPr>
        </p:nvGraphicFramePr>
        <p:xfrm>
          <a:off x="838200" y="1825625"/>
          <a:ext cx="10515600" cy="425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488">
                  <a:extLst>
                    <a:ext uri="{9D8B030D-6E8A-4147-A177-3AD203B41FA5}">
                      <a16:colId xmlns:a16="http://schemas.microsoft.com/office/drawing/2014/main" val="2851564309"/>
                    </a:ext>
                  </a:extLst>
                </a:gridCol>
                <a:gridCol w="8139112">
                  <a:extLst>
                    <a:ext uri="{9D8B030D-6E8A-4147-A177-3AD203B41FA5}">
                      <a16:colId xmlns:a16="http://schemas.microsoft.com/office/drawing/2014/main" val="40635564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TIME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SESSION DETAILS</a:t>
                      </a:r>
                      <a:endParaRPr lang="en-US" sz="12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94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9:00 – 9:30 AM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Registration and coffee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6378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9:30 – 10:00 AM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Welcome and Introduction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MPR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Overflow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3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10:00 – 11:30 AM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30 Minutes about 365 Copilots – </a:t>
                      </a:r>
                      <a:r>
                        <a:rPr lang="en-US" sz="1600" i="1" dirty="0"/>
                        <a:t>Jay Leask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The Business Value of Generative AI – </a:t>
                      </a:r>
                      <a:r>
                        <a:rPr lang="en-US" sz="1600" i="1" dirty="0"/>
                        <a:t>Kiran Bakshi &amp; Viktor Radu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MPR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AI Infrastructure: </a:t>
                      </a:r>
                      <a:r>
                        <a:rPr lang="en-US" sz="1600" dirty="0" err="1"/>
                        <a:t>BUILDing</a:t>
                      </a:r>
                      <a:r>
                        <a:rPr lang="en-US" sz="1600" dirty="0"/>
                        <a:t> the Future – </a:t>
                      </a:r>
                      <a:r>
                        <a:rPr lang="en-US" sz="1600" i="1" dirty="0"/>
                        <a:t>Vlad Tomsa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8497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11:30 – 12:00 PM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Lunch provided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55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12:05 – 1:30 PM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Microsoft Build 2025 Keynote (Satya Nadella livestream)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MPR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Overflow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32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2:15 – 3:15 PM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Build Agent-First Solutions – </a:t>
                      </a:r>
                      <a:r>
                        <a:rPr lang="en-US" sz="1600" i="1" dirty="0"/>
                        <a:t>Ryan Cunningham &amp; Evan Lew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MPR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Microsoft 365 Copilot’s OOTB Agents – </a:t>
                      </a:r>
                      <a:r>
                        <a:rPr lang="en-US" sz="1600" i="1" dirty="0"/>
                        <a:t>Melissa Hubbard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67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/>
                        <a:t>3:30 – 4:00 PM</a:t>
                      </a:r>
                      <a:endParaRPr lang="en-US" sz="1600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Theater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Wrap-up &amp; Closing Remarks</a:t>
                      </a:r>
                    </a:p>
                    <a:p>
                      <a:r>
                        <a:rPr lang="en-US" sz="1600" b="1" dirty="0">
                          <a:solidFill>
                            <a:srgbClr val="F5E3A2"/>
                          </a:solidFill>
                        </a:rPr>
                        <a:t>MPR</a:t>
                      </a:r>
                      <a:r>
                        <a:rPr lang="en-US" sz="1600" b="1" dirty="0"/>
                        <a:t>:</a:t>
                      </a:r>
                      <a:r>
                        <a:rPr lang="en-US" sz="1600" dirty="0"/>
                        <a:t> Overflow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409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6526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20000">
        <p15:prstTrans prst="curtains"/>
      </p:transition>
    </mc:Choice>
    <mc:Fallback>
      <p:transition spd="slow" advTm="2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BFE3-3713-4E3D-0B91-3DF5FA79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Lines about 365 Copilots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AI-Generated Song by Jay Leask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87A3D-C17C-7426-B388-CFDF8C30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b"/>
          <a:lstStyle/>
          <a:p>
            <a:pPr marL="0" indent="0">
              <a:buNone/>
            </a:pPr>
            <a:r>
              <a:rPr lang="en-US" dirty="0"/>
              <a:t>An ode to Microsoft 365 Copilot — inspired by </a:t>
            </a:r>
            <a:r>
              <a:rPr lang="en-US" i="1" dirty="0"/>
              <a:t>“88 Lines about 44 Women”</a:t>
            </a:r>
            <a:r>
              <a:rPr lang="en-US" dirty="0"/>
              <a:t> by The Nails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9A89EFA-FAEC-83F4-F466-82403E772F09}"/>
              </a:ext>
            </a:extLst>
          </p:cNvPr>
          <p:cNvGrpSpPr/>
          <p:nvPr/>
        </p:nvGrpSpPr>
        <p:grpSpPr>
          <a:xfrm>
            <a:off x="5098256" y="2077107"/>
            <a:ext cx="1995487" cy="2703785"/>
            <a:chOff x="9463088" y="725214"/>
            <a:chExt cx="1995487" cy="27037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1CA0F4-6F96-E500-0607-A45B12866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1681" y="1466192"/>
              <a:ext cx="1962807" cy="1962807"/>
            </a:xfrm>
            <a:prstGeom prst="rect">
              <a:avLst/>
            </a:prstGeom>
            <a:ln w="50800">
              <a:noFill/>
            </a:ln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155C98D-5D31-57BC-F5E5-ADD4F61721E0}"/>
                </a:ext>
              </a:extLst>
            </p:cNvPr>
            <p:cNvSpPr/>
            <p:nvPr/>
          </p:nvSpPr>
          <p:spPr>
            <a:xfrm>
              <a:off x="9463088" y="725214"/>
              <a:ext cx="1995487" cy="515007"/>
            </a:xfrm>
            <a:prstGeom prst="roundRect">
              <a:avLst/>
            </a:prstGeom>
            <a:solidFill>
              <a:srgbClr val="F5E3A2"/>
            </a:solidFill>
            <a:ln w="508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7110E"/>
                  </a:solidFill>
                </a:rPr>
                <a:t>SCAN TO LISTEN</a:t>
              </a:r>
              <a:r>
                <a:rPr lang="en-US" sz="1600" dirty="0">
                  <a:solidFill>
                    <a:srgbClr val="17110E"/>
                  </a:solidFill>
                  <a:effectLst/>
                </a:rPr>
                <a:t> ↓</a:t>
              </a:r>
              <a:endParaRPr lang="en-US" sz="1600" dirty="0">
                <a:solidFill>
                  <a:srgbClr val="17110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22801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C553A-0147-9BF5-9DCF-71D21145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to Our Lunch Sponsor!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12A046-59BD-2E6A-665E-1E2E3D36B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732" y="2513918"/>
            <a:ext cx="5062537" cy="51916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7525F4-F5A7-B1A7-67D4-48E29558EB35}"/>
              </a:ext>
            </a:extLst>
          </p:cNvPr>
          <p:cNvGrpSpPr/>
          <p:nvPr/>
        </p:nvGrpSpPr>
        <p:grpSpPr>
          <a:xfrm>
            <a:off x="5098256" y="3789090"/>
            <a:ext cx="1995487" cy="2703785"/>
            <a:chOff x="9463088" y="725214"/>
            <a:chExt cx="1995487" cy="2703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B6A47CC-C099-9D5F-1101-2643672F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481681" y="1466192"/>
              <a:ext cx="1962807" cy="1962807"/>
            </a:xfrm>
            <a:prstGeom prst="rect">
              <a:avLst/>
            </a:prstGeom>
            <a:ln w="50800">
              <a:noFill/>
            </a:ln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77FDA88D-B0CB-F4FA-900C-540FAF59CCFF}"/>
                </a:ext>
              </a:extLst>
            </p:cNvPr>
            <p:cNvSpPr/>
            <p:nvPr/>
          </p:nvSpPr>
          <p:spPr>
            <a:xfrm>
              <a:off x="9463088" y="725214"/>
              <a:ext cx="1995487" cy="515007"/>
            </a:xfrm>
            <a:prstGeom prst="roundRect">
              <a:avLst/>
            </a:prstGeom>
            <a:solidFill>
              <a:srgbClr val="F5E3A2"/>
            </a:solidFill>
            <a:ln w="508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17110E"/>
                  </a:solidFill>
                </a:rPr>
                <a:t>LEARN MORE</a:t>
              </a:r>
              <a:r>
                <a:rPr lang="en-US" sz="1600" dirty="0">
                  <a:solidFill>
                    <a:srgbClr val="17110E"/>
                  </a:solidFill>
                  <a:effectLst/>
                </a:rPr>
                <a:t> ↓</a:t>
              </a:r>
              <a:endParaRPr lang="en-US" sz="1600" dirty="0">
                <a:solidFill>
                  <a:srgbClr val="17110E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90CAB0B-1D8C-1941-97CE-39911BA1E5BD}"/>
              </a:ext>
            </a:extLst>
          </p:cNvPr>
          <p:cNvSpPr txBox="1"/>
          <p:nvPr/>
        </p:nvSpPr>
        <p:spPr>
          <a:xfrm>
            <a:off x="3461593" y="3193787"/>
            <a:ext cx="5268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Software and solutions for Microsoft 365 and Azure.</a:t>
            </a:r>
          </a:p>
        </p:txBody>
      </p:sp>
    </p:spTree>
    <p:extLst>
      <p:ext uri="{BB962C8B-B14F-4D97-AF65-F5344CB8AC3E}">
        <p14:creationId xmlns:p14="http://schemas.microsoft.com/office/powerpoint/2010/main" val="35951789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CC165-BEC3-33FF-885A-1FA59702CB93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Share Your Experience!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DB02EF-DF4B-A88D-3D72-EC339D9BDF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We’d love to see your highlights from today!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Snap photos, share insights, and tag us in your posts using:</a:t>
            </a:r>
          </a:p>
          <a:p>
            <a:pPr marL="0" indent="0">
              <a:buNone/>
            </a:pPr>
            <a:r>
              <a:rPr lang="en-US" dirty="0">
                <a:latin typeface="Aptos SemiBold" panose="020B0004020202020204" pitchFamily="34" charset="0"/>
              </a:rPr>
              <a:t>#M365DC | #MSBuild | #CommunityLuv | #MGCI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FFDF882-CE98-5EF0-45A1-B163B5259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13624641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10000">
        <p15:prstTrans prst="drape"/>
      </p:transition>
    </mc:Choice>
    <mc:Fallback>
      <p:transition spd="slow" advTm="10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3">
      <a:dk1>
        <a:srgbClr val="FFFFFF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77e437e-0653-4bfe-8e89-38c9b7360c56">
      <Terms xmlns="http://schemas.microsoft.com/office/infopath/2007/PartnerControls"/>
    </lcf76f155ced4ddcb4097134ff3c332f>
    <TaxCatchAll xmlns="8eb6653f-2ebb-4e24-9fd9-f5afe84410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4120761DFD9854F81C936DB6617D3E6" ma:contentTypeVersion="18" ma:contentTypeDescription="Create a new document." ma:contentTypeScope="" ma:versionID="be9cda4e3845a5dece6e41c473d9f670">
  <xsd:schema xmlns:xsd="http://www.w3.org/2001/XMLSchema" xmlns:xs="http://www.w3.org/2001/XMLSchema" xmlns:p="http://schemas.microsoft.com/office/2006/metadata/properties" xmlns:ns2="877e437e-0653-4bfe-8e89-38c9b7360c56" xmlns:ns3="8eb6653f-2ebb-4e24-9fd9-f5afe844106b" targetNamespace="http://schemas.microsoft.com/office/2006/metadata/properties" ma:root="true" ma:fieldsID="72e556fc2e048bec043c89dfcafa03b9" ns2:_="" ns3:_="">
    <xsd:import namespace="877e437e-0653-4bfe-8e89-38c9b7360c56"/>
    <xsd:import namespace="8eb6653f-2ebb-4e24-9fd9-f5afe84410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e437e-0653-4bfe-8e89-38c9b7360c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bbb8f0-8275-4d80-8efd-08fa88091b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b6653f-2ebb-4e24-9fd9-f5afe844106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17049cb-7b9a-4c0c-9173-c500ea77a2e5}" ma:internalName="TaxCatchAll" ma:showField="CatchAllData" ma:web="8eb6653f-2ebb-4e24-9fd9-f5afe84410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EC40CFF-09ED-472F-AEA8-F6DCE93D1EDE}">
  <ds:schemaRefs>
    <ds:schemaRef ds:uri="http://schemas.microsoft.com/office/2006/metadata/properties"/>
    <ds:schemaRef ds:uri="http://schemas.microsoft.com/office/infopath/2007/PartnerControls"/>
    <ds:schemaRef ds:uri="877e437e-0653-4bfe-8e89-38c9b7360c56"/>
    <ds:schemaRef ds:uri="8eb6653f-2ebb-4e24-9fd9-f5afe844106b"/>
  </ds:schemaRefs>
</ds:datastoreItem>
</file>

<file path=customXml/itemProps2.xml><?xml version="1.0" encoding="utf-8"?>
<ds:datastoreItem xmlns:ds="http://schemas.openxmlformats.org/officeDocument/2006/customXml" ds:itemID="{E596D38C-C238-4151-A745-B278A8491D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F10B5-AD4F-4E26-9DAB-34DB13B9AB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7e437e-0653-4bfe-8e89-38c9b7360c56"/>
    <ds:schemaRef ds:uri="8eb6653f-2ebb-4e24-9fd9-f5afe84410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231</Words>
  <Application>Microsoft Office PowerPoint</Application>
  <PresentationFormat>Widescreen</PresentationFormat>
  <Paragraphs>38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Aptos SemiBold</vt:lpstr>
      <vt:lpstr>Arial</vt:lpstr>
      <vt:lpstr>Office Theme</vt:lpstr>
      <vt:lpstr>Microsoft Build 2025 Watch Party + Era of AI Day</vt:lpstr>
      <vt:lpstr>Agenda</vt:lpstr>
      <vt:lpstr>30 Lines about 365 Copilots An AI-Generated Song by Jay Leask</vt:lpstr>
      <vt:lpstr>Thank You to Our Lunch Sponsor!</vt:lpstr>
      <vt:lpstr>Share Your Experience!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 McGown</dc:creator>
  <cp:lastModifiedBy>Pat McGown</cp:lastModifiedBy>
  <cp:revision>1</cp:revision>
  <dcterms:created xsi:type="dcterms:W3CDTF">2025-05-18T22:19:12Z</dcterms:created>
  <dcterms:modified xsi:type="dcterms:W3CDTF">2025-05-19T02:02:31Z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0x01010094120761DFD9854F81C936DB6617D3E6</vt:lpwstr>
  </property>
  <property fmtid="{D5CDD505-2E9C-101B-9397-08002B2CF9AE}" pid="3" name="MediaServiceImageTags">
    <vt:lpwstr/>
  </property>
</Properties>
</file>