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9"/>
  </p:notesMasterIdLst>
  <p:sldIdLst>
    <p:sldId id="264" r:id="rId5"/>
    <p:sldId id="261" r:id="rId6"/>
    <p:sldId id="262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3A2"/>
    <a:srgbClr val="1711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11071D-22CA-4D51-A949-CAB977B482B5}" v="52" dt="2025-05-19T01:46:38.8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94660"/>
  </p:normalViewPr>
  <p:slideViewPr>
    <p:cSldViewPr snapToGrid="0">
      <p:cViewPr varScale="1">
        <p:scale>
          <a:sx n="91" d="100"/>
          <a:sy n="91" d="100"/>
        </p:scale>
        <p:origin x="54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 McGown" userId="443916ea-693c-43af-b7a0-c0d35fdbafa5" providerId="ADAL" clId="{C611071D-22CA-4D51-A949-CAB977B482B5}"/>
    <pc:docChg chg="undo redo custSel addSld delSld modSld sldOrd">
      <pc:chgData name="Pat McGown" userId="443916ea-693c-43af-b7a0-c0d35fdbafa5" providerId="ADAL" clId="{C611071D-22CA-4D51-A949-CAB977B482B5}" dt="2025-05-19T01:47:47.662" v="289" actId="207"/>
      <pc:docMkLst>
        <pc:docMk/>
      </pc:docMkLst>
      <pc:sldChg chg="modSp del mod">
        <pc:chgData name="Pat McGown" userId="443916ea-693c-43af-b7a0-c0d35fdbafa5" providerId="ADAL" clId="{C611071D-22CA-4D51-A949-CAB977B482B5}" dt="2025-05-19T01:42:41.103" v="246" actId="47"/>
        <pc:sldMkLst>
          <pc:docMk/>
          <pc:sldMk cId="2315250623" sldId="256"/>
        </pc:sldMkLst>
        <pc:picChg chg="mod">
          <ac:chgData name="Pat McGown" userId="443916ea-693c-43af-b7a0-c0d35fdbafa5" providerId="ADAL" clId="{C611071D-22CA-4D51-A949-CAB977B482B5}" dt="2025-05-19T01:36:09.953" v="188" actId="1076"/>
          <ac:picMkLst>
            <pc:docMk/>
            <pc:sldMk cId="2315250623" sldId="256"/>
            <ac:picMk id="5" creationId="{E68832D0-6814-21E3-5ED7-3BB9638CC26D}"/>
          </ac:picMkLst>
        </pc:picChg>
      </pc:sldChg>
      <pc:sldChg chg="modSp del mod">
        <pc:chgData name="Pat McGown" userId="443916ea-693c-43af-b7a0-c0d35fdbafa5" providerId="ADAL" clId="{C611071D-22CA-4D51-A949-CAB977B482B5}" dt="2025-05-19T01:36:02.685" v="186" actId="47"/>
        <pc:sldMkLst>
          <pc:docMk/>
          <pc:sldMk cId="727885320" sldId="257"/>
        </pc:sldMkLst>
        <pc:picChg chg="mod">
          <ac:chgData name="Pat McGown" userId="443916ea-693c-43af-b7a0-c0d35fdbafa5" providerId="ADAL" clId="{C611071D-22CA-4D51-A949-CAB977B482B5}" dt="2025-05-19T01:08:02.051" v="1" actId="1076"/>
          <ac:picMkLst>
            <pc:docMk/>
            <pc:sldMk cId="727885320" sldId="257"/>
            <ac:picMk id="5" creationId="{DDAE70BE-7FE2-DEF9-7429-91DE60E2241B}"/>
          </ac:picMkLst>
        </pc:picChg>
      </pc:sldChg>
      <pc:sldChg chg="del">
        <pc:chgData name="Pat McGown" userId="443916ea-693c-43af-b7a0-c0d35fdbafa5" providerId="ADAL" clId="{C611071D-22CA-4D51-A949-CAB977B482B5}" dt="2025-05-19T01:36:00.727" v="185" actId="47"/>
        <pc:sldMkLst>
          <pc:docMk/>
          <pc:sldMk cId="1468447729" sldId="258"/>
        </pc:sldMkLst>
      </pc:sldChg>
      <pc:sldChg chg="addSp delSp modSp mod setBg">
        <pc:chgData name="Pat McGown" userId="443916ea-693c-43af-b7a0-c0d35fdbafa5" providerId="ADAL" clId="{C611071D-22CA-4D51-A949-CAB977B482B5}" dt="2025-05-19T01:47:00.638" v="278" actId="1076"/>
        <pc:sldMkLst>
          <pc:docMk/>
          <pc:sldMk cId="1659136294" sldId="260"/>
        </pc:sldMkLst>
        <pc:picChg chg="add mod">
          <ac:chgData name="Pat McGown" userId="443916ea-693c-43af-b7a0-c0d35fdbafa5" providerId="ADAL" clId="{C611071D-22CA-4D51-A949-CAB977B482B5}" dt="2025-05-19T01:45:12.889" v="252"/>
          <ac:picMkLst>
            <pc:docMk/>
            <pc:sldMk cId="1659136294" sldId="260"/>
            <ac:picMk id="2" creationId="{3B3BB89F-FD2F-6DC2-2F8F-FE3398079F5A}"/>
          </ac:picMkLst>
        </pc:picChg>
        <pc:picChg chg="del mod">
          <ac:chgData name="Pat McGown" userId="443916ea-693c-43af-b7a0-c0d35fdbafa5" providerId="ADAL" clId="{C611071D-22CA-4D51-A949-CAB977B482B5}" dt="2025-05-19T01:46:16.199" v="266" actId="478"/>
          <ac:picMkLst>
            <pc:docMk/>
            <pc:sldMk cId="1659136294" sldId="260"/>
            <ac:picMk id="4" creationId="{76CB4B2D-C252-80EC-A42F-678A292F2F8B}"/>
          </ac:picMkLst>
        </pc:picChg>
        <pc:picChg chg="add mod">
          <ac:chgData name="Pat McGown" userId="443916ea-693c-43af-b7a0-c0d35fdbafa5" providerId="ADAL" clId="{C611071D-22CA-4D51-A949-CAB977B482B5}" dt="2025-05-19T01:46:18.602" v="268" actId="1076"/>
          <ac:picMkLst>
            <pc:docMk/>
            <pc:sldMk cId="1659136294" sldId="260"/>
            <ac:picMk id="5" creationId="{BB61718D-2CA7-714E-278C-A7842D61D334}"/>
          </ac:picMkLst>
        </pc:picChg>
        <pc:picChg chg="del">
          <ac:chgData name="Pat McGown" userId="443916ea-693c-43af-b7a0-c0d35fdbafa5" providerId="ADAL" clId="{C611071D-22CA-4D51-A949-CAB977B482B5}" dt="2025-05-19T01:44:57.033" v="251" actId="478"/>
          <ac:picMkLst>
            <pc:docMk/>
            <pc:sldMk cId="1659136294" sldId="260"/>
            <ac:picMk id="6" creationId="{A0A1292F-FCAC-3AF3-3236-70DD2D9EFA25}"/>
          </ac:picMkLst>
        </pc:picChg>
        <pc:picChg chg="add mod">
          <ac:chgData name="Pat McGown" userId="443916ea-693c-43af-b7a0-c0d35fdbafa5" providerId="ADAL" clId="{C611071D-22CA-4D51-A949-CAB977B482B5}" dt="2025-05-19T01:47:00.638" v="278" actId="1076"/>
          <ac:picMkLst>
            <pc:docMk/>
            <pc:sldMk cId="1659136294" sldId="260"/>
            <ac:picMk id="8" creationId="{434E8D13-6493-4609-B539-019AC2927625}"/>
          </ac:picMkLst>
        </pc:picChg>
      </pc:sldChg>
      <pc:sldChg chg="addSp delSp modSp add mod setBg">
        <pc:chgData name="Pat McGown" userId="443916ea-693c-43af-b7a0-c0d35fdbafa5" providerId="ADAL" clId="{C611071D-22CA-4D51-A949-CAB977B482B5}" dt="2025-05-19T01:47:47.662" v="289" actId="207"/>
        <pc:sldMkLst>
          <pc:docMk/>
          <pc:sldMk cId="1383912472" sldId="261"/>
        </pc:sldMkLst>
        <pc:spChg chg="mod">
          <ac:chgData name="Pat McGown" userId="443916ea-693c-43af-b7a0-c0d35fdbafa5" providerId="ADAL" clId="{C611071D-22CA-4D51-A949-CAB977B482B5}" dt="2025-05-19T01:14:03.722" v="35" actId="1076"/>
          <ac:spMkLst>
            <pc:docMk/>
            <pc:sldMk cId="1383912472" sldId="261"/>
            <ac:spMk id="8" creationId="{356FD2FF-103C-8C34-25ED-7B1FEEA3BBD1}"/>
          </ac:spMkLst>
        </pc:spChg>
        <pc:graphicFrameChg chg="add mod modGraphic">
          <ac:chgData name="Pat McGown" userId="443916ea-693c-43af-b7a0-c0d35fdbafa5" providerId="ADAL" clId="{C611071D-22CA-4D51-A949-CAB977B482B5}" dt="2025-05-19T01:47:47.662" v="289" actId="207"/>
          <ac:graphicFrameMkLst>
            <pc:docMk/>
            <pc:sldMk cId="1383912472" sldId="261"/>
            <ac:graphicFrameMk id="2" creationId="{6EADC4D4-2485-F532-66CB-705D927AC8B5}"/>
          </ac:graphicFrameMkLst>
        </pc:graphicFrameChg>
        <pc:graphicFrameChg chg="del">
          <ac:chgData name="Pat McGown" userId="443916ea-693c-43af-b7a0-c0d35fdbafa5" providerId="ADAL" clId="{C611071D-22CA-4D51-A949-CAB977B482B5}" dt="2025-05-19T01:11:25.016" v="14" actId="478"/>
          <ac:graphicFrameMkLst>
            <pc:docMk/>
            <pc:sldMk cId="1383912472" sldId="261"/>
            <ac:graphicFrameMk id="7" creationId="{EF342B69-C3DA-1860-B09C-51BDBAB32428}"/>
          </ac:graphicFrameMkLst>
        </pc:graphicFrameChg>
        <pc:picChg chg="add mod">
          <ac:chgData name="Pat McGown" userId="443916ea-693c-43af-b7a0-c0d35fdbafa5" providerId="ADAL" clId="{C611071D-22CA-4D51-A949-CAB977B482B5}" dt="2025-05-19T01:19:01.486" v="85" actId="1076"/>
          <ac:picMkLst>
            <pc:docMk/>
            <pc:sldMk cId="1383912472" sldId="261"/>
            <ac:picMk id="4" creationId="{6D80139F-D881-962B-24E8-7CD6DC10CA7F}"/>
          </ac:picMkLst>
        </pc:picChg>
        <pc:picChg chg="del mod">
          <ac:chgData name="Pat McGown" userId="443916ea-693c-43af-b7a0-c0d35fdbafa5" providerId="ADAL" clId="{C611071D-22CA-4D51-A949-CAB977B482B5}" dt="2025-05-19T01:08:29.181" v="5" actId="478"/>
          <ac:picMkLst>
            <pc:docMk/>
            <pc:sldMk cId="1383912472" sldId="261"/>
            <ac:picMk id="5" creationId="{1F8A66FF-F6D7-7F28-7FC9-7C15D47201B4}"/>
          </ac:picMkLst>
        </pc:picChg>
      </pc:sldChg>
      <pc:sldChg chg="modSp add mod">
        <pc:chgData name="Pat McGown" userId="443916ea-693c-43af-b7a0-c0d35fdbafa5" providerId="ADAL" clId="{C611071D-22CA-4D51-A949-CAB977B482B5}" dt="2025-05-19T01:32:44.606" v="177" actId="20577"/>
        <pc:sldMkLst>
          <pc:docMk/>
          <pc:sldMk cId="2912145920" sldId="262"/>
        </pc:sldMkLst>
        <pc:spChg chg="mod">
          <ac:chgData name="Pat McGown" userId="443916ea-693c-43af-b7a0-c0d35fdbafa5" providerId="ADAL" clId="{C611071D-22CA-4D51-A949-CAB977B482B5}" dt="2025-05-19T01:29:21.616" v="104" actId="20577"/>
          <ac:spMkLst>
            <pc:docMk/>
            <pc:sldMk cId="2912145920" sldId="262"/>
            <ac:spMk id="8" creationId="{29EBD0E4-6DE8-6776-F100-5362200324AF}"/>
          </ac:spMkLst>
        </pc:spChg>
        <pc:graphicFrameChg chg="mod modGraphic">
          <ac:chgData name="Pat McGown" userId="443916ea-693c-43af-b7a0-c0d35fdbafa5" providerId="ADAL" clId="{C611071D-22CA-4D51-A949-CAB977B482B5}" dt="2025-05-19T01:32:44.606" v="177" actId="20577"/>
          <ac:graphicFrameMkLst>
            <pc:docMk/>
            <pc:sldMk cId="2912145920" sldId="262"/>
            <ac:graphicFrameMk id="2" creationId="{9E663AE1-ECC3-38A6-5AE5-F5F8874DE2FB}"/>
          </ac:graphicFrameMkLst>
        </pc:graphicFrameChg>
      </pc:sldChg>
      <pc:sldChg chg="new del">
        <pc:chgData name="Pat McGown" userId="443916ea-693c-43af-b7a0-c0d35fdbafa5" providerId="ADAL" clId="{C611071D-22CA-4D51-A949-CAB977B482B5}" dt="2025-05-19T01:36:43.052" v="193" actId="47"/>
        <pc:sldMkLst>
          <pc:docMk/>
          <pc:sldMk cId="1084134122" sldId="263"/>
        </pc:sldMkLst>
      </pc:sldChg>
      <pc:sldChg chg="addSp delSp modSp add mod ord setBg">
        <pc:chgData name="Pat McGown" userId="443916ea-693c-43af-b7a0-c0d35fdbafa5" providerId="ADAL" clId="{C611071D-22CA-4D51-A949-CAB977B482B5}" dt="2025-05-19T01:42:31.823" v="245" actId="113"/>
        <pc:sldMkLst>
          <pc:docMk/>
          <pc:sldMk cId="243562574" sldId="264"/>
        </pc:sldMkLst>
        <pc:spChg chg="del">
          <ac:chgData name="Pat McGown" userId="443916ea-693c-43af-b7a0-c0d35fdbafa5" providerId="ADAL" clId="{C611071D-22CA-4D51-A949-CAB977B482B5}" dt="2025-05-19T01:37:54.199" v="200" actId="478"/>
          <ac:spMkLst>
            <pc:docMk/>
            <pc:sldMk cId="243562574" sldId="264"/>
            <ac:spMk id="8" creationId="{810B6038-64D8-D7A3-19A7-28A28A476E9B}"/>
          </ac:spMkLst>
        </pc:spChg>
        <pc:graphicFrameChg chg="del">
          <ac:chgData name="Pat McGown" userId="443916ea-693c-43af-b7a0-c0d35fdbafa5" providerId="ADAL" clId="{C611071D-22CA-4D51-A949-CAB977B482B5}" dt="2025-05-19T01:37:49.924" v="199" actId="478"/>
          <ac:graphicFrameMkLst>
            <pc:docMk/>
            <pc:sldMk cId="243562574" sldId="264"/>
            <ac:graphicFrameMk id="2" creationId="{DE6AF42D-27CE-123D-62F3-D2A22F44E558}"/>
          </ac:graphicFrameMkLst>
        </pc:graphicFrameChg>
        <pc:graphicFrameChg chg="add mod modGraphic">
          <ac:chgData name="Pat McGown" userId="443916ea-693c-43af-b7a0-c0d35fdbafa5" providerId="ADAL" clId="{C611071D-22CA-4D51-A949-CAB977B482B5}" dt="2025-05-19T01:42:31.823" v="245" actId="113"/>
          <ac:graphicFrameMkLst>
            <pc:docMk/>
            <pc:sldMk cId="243562574" sldId="264"/>
            <ac:graphicFrameMk id="3" creationId="{266B87B7-5FC7-32FD-CD93-920843C6E554}"/>
          </ac:graphicFrameMkLst>
        </pc:graphicFrameChg>
        <pc:picChg chg="mod">
          <ac:chgData name="Pat McGown" userId="443916ea-693c-43af-b7a0-c0d35fdbafa5" providerId="ADAL" clId="{C611071D-22CA-4D51-A949-CAB977B482B5}" dt="2025-05-19T01:40:45.885" v="222" actId="1076"/>
          <ac:picMkLst>
            <pc:docMk/>
            <pc:sldMk cId="243562574" sldId="264"/>
            <ac:picMk id="4" creationId="{DEE60051-5ACE-FFEE-DA5A-52DEEB624791}"/>
          </ac:picMkLst>
        </pc:picChg>
      </pc:sldChg>
      <pc:sldChg chg="add del">
        <pc:chgData name="Pat McGown" userId="443916ea-693c-43af-b7a0-c0d35fdbafa5" providerId="ADAL" clId="{C611071D-22CA-4D51-A949-CAB977B482B5}" dt="2025-05-19T01:37:09.824" v="195"/>
        <pc:sldMkLst>
          <pc:docMk/>
          <pc:sldMk cId="2926526231" sldId="265"/>
        </pc:sldMkLst>
      </pc:sldChg>
      <pc:sldChg chg="add del">
        <pc:chgData name="Pat McGown" userId="443916ea-693c-43af-b7a0-c0d35fdbafa5" providerId="ADAL" clId="{C611071D-22CA-4D51-A949-CAB977B482B5}" dt="2025-05-19T01:47:10.955" v="279" actId="47"/>
        <pc:sldMkLst>
          <pc:docMk/>
          <pc:sldMk cId="3846523305" sldId="2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1FB53-76CB-487C-961F-D969F24F823C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92004-898A-4DFE-836E-3F612C337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69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92004-898A-4DFE-836E-3F612C337D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2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254D5-EF37-630B-E5CC-BDBAD3AF9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97825-4899-0ED9-52F1-0979D474E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D01B3-A80E-604D-254C-FD8753B86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99D9-FBBA-477C-868B-60ABDAAB7B0F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F0C73-EE32-5E27-B98B-947FEBF41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A7B9B-D80A-37B8-F627-59EB17664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BF5C-FB80-4E38-AF59-46966032D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72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D8D0A-9619-F81E-A4B1-E72146263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43EE61-FB86-B206-F387-5CF166494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4D8E3-248A-6D79-C593-E5D197B18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99D9-FBBA-477C-868B-60ABDAAB7B0F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AF9A1-10BE-9696-E274-94FF204F7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9BBC5-04DE-3DFF-FCDB-EBDE3723B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BF5C-FB80-4E38-AF59-46966032D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8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457080-0CF4-3F37-75E2-5DFE2FB098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D427F8-E900-8781-D548-572DC39FBD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94C9F-8B8B-A606-E803-81369056F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99D9-FBBA-477C-868B-60ABDAAB7B0F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8EFAA-F788-C1D9-03B8-EAA709E0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48CDF-EABF-6C45-A884-22023AD2B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BF5C-FB80-4E38-AF59-46966032D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82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7595-D0E6-D7C3-C0A1-2439033C7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A923F-4B50-8FEB-E84D-1CD2889A4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07208-169A-20B8-A084-7117236D2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99D9-FBBA-477C-868B-60ABDAAB7B0F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490A8-C8E9-9168-353D-63039E64F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FF655-2994-91F8-A482-78D220CB2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BF5C-FB80-4E38-AF59-46966032D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59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2E564-CD51-AA78-A37F-42A364C4C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45E41-BCF9-4C6B-E03E-BEBE03E7D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E1C70-D047-F1C0-42E0-C64FF36F1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99D9-FBBA-477C-868B-60ABDAAB7B0F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FF280-7088-96E7-435A-948328E11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DC44E-88AD-773B-8525-6DE2C6EB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BF5C-FB80-4E38-AF59-46966032D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56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CD989-B9A5-9E8F-7558-7CBF87732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17CD3-7C74-B72F-4C10-AC6C88BE23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23A33-74C4-696B-E9C1-D321DA92F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BB594F-1326-D304-EA7F-D222297B0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99D9-FBBA-477C-868B-60ABDAAB7B0F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BD5EC-0A1A-CAB1-7219-CCEE0C346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1608AF-7A6D-FD1D-D047-41097815C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BF5C-FB80-4E38-AF59-46966032D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92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09DB8-2EED-0958-803E-9095503CA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C7A28-C42F-B21F-964C-02C41C09A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FED1A6-5E31-41CF-43CB-608CC3BB7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5A7569-F8FE-A2E4-1A40-961FCA8A01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C466D2-21D7-382D-4194-9FA09A5A0F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880D24-990C-97D8-54DB-83E04B34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99D9-FBBA-477C-868B-60ABDAAB7B0F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C396BB-BC76-FE50-B1B6-B139DB031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094120-A7BF-373C-7259-0D8D8FD22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BF5C-FB80-4E38-AF59-46966032D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59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3600E-55C9-D459-6A32-CF86DA3EE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EDFC8D-4C3B-D73E-7086-B47CDDD83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99D9-FBBA-477C-868B-60ABDAAB7B0F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822F08-F4C5-5DA1-F027-C80227851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78C7EC-AE3E-1522-1C55-25B10D92B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BF5C-FB80-4E38-AF59-46966032D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07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B89B84-3C28-798D-5015-AFF829092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99D9-FBBA-477C-868B-60ABDAAB7B0F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616AD4-02F3-0CD5-118A-A6811B56F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1B031-E59E-D350-8620-4E68928E6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BF5C-FB80-4E38-AF59-46966032D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58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335E3-2F5E-090C-1B92-37ABDA83E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03420-BFD4-78E8-66CC-1C1D032E4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F6AA3F-7B82-2669-2820-840F4AA23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585EE2-A928-0CEB-4E08-64A31AB72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99D9-FBBA-477C-868B-60ABDAAB7B0F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789CC2-C983-B59A-1B14-B85DA1CF0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0F6CCC-E0F3-76A0-877E-82BAC29A5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BF5C-FB80-4E38-AF59-46966032D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77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75F1F-8A17-2064-7F2A-B8F02B33C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BB6830-38CC-D977-3605-1D1B48704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2D58DE-3C15-349D-B186-4BC7AF766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350B0-7941-0D3B-529B-1A03D5243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99D9-FBBA-477C-868B-60ABDAAB7B0F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1FFDB-5058-6546-A714-EA80AAA21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208FE2-37E6-076A-1282-518F1A362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FBF5C-FB80-4E38-AF59-46966032D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54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D3E289-067D-FBE5-A733-DAE689B05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424FE-341C-3301-A7B9-4AAB6798C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C9D8-242C-EBB4-E0C0-A8BDC25F8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4599D9-FBBA-477C-868B-60ABDAAB7B0F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0C413-E3E8-6384-8FF2-380723A56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0A118-88C7-6AC9-FBD5-C81984596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FFBF5C-FB80-4E38-AF59-46966032D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33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0C7E17-358B-ABA3-2BFA-81D0C65EB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a white building and a tower&#10;&#10;AI-generated content may be incorrect.">
            <a:extLst>
              <a:ext uri="{FF2B5EF4-FFF2-40B4-BE49-F238E27FC236}">
                <a16:creationId xmlns:a16="http://schemas.microsoft.com/office/drawing/2014/main" id="{DEE60051-5ACE-FFEE-DA5A-52DEEB624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6117"/>
            <a:ext cx="2572756" cy="1339687"/>
          </a:xfrm>
          <a:prstGeom prst="rect">
            <a:avLst/>
          </a:prstGeom>
        </p:spPr>
      </p:pic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266B87B7-5FC7-32FD-CD93-920843C6E5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541030"/>
              </p:ext>
            </p:extLst>
          </p:nvPr>
        </p:nvGraphicFramePr>
        <p:xfrm>
          <a:off x="838200" y="2174310"/>
          <a:ext cx="10515600" cy="4251960"/>
        </p:xfrm>
        <a:graphic>
          <a:graphicData uri="http://schemas.openxmlformats.org/drawingml/2006/table">
            <a:tbl>
              <a:tblPr firstRow="1" bandRow="1"/>
              <a:tblGrid>
                <a:gridCol w="2376488">
                  <a:extLst>
                    <a:ext uri="{9D8B030D-6E8A-4147-A177-3AD203B41FA5}">
                      <a16:colId xmlns:a16="http://schemas.microsoft.com/office/drawing/2014/main" val="2851564309"/>
                    </a:ext>
                  </a:extLst>
                </a:gridCol>
                <a:gridCol w="8139112">
                  <a:extLst>
                    <a:ext uri="{9D8B030D-6E8A-4147-A177-3AD203B41FA5}">
                      <a16:colId xmlns:a16="http://schemas.microsoft.com/office/drawing/2014/main" val="40635564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TIME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SESSION DETAILS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2943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9:00 – 9:30 AM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Registration and coffee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6378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9:30 – 10:00 AM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5E3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Theater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: Welcome and Introduction</a:t>
                      </a:r>
                    </a:p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MPR: Overflow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1133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10:00 – 11:30 AM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5E3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Theater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: 30 Minutes about 365 Copilots – Jay Leask</a:t>
                      </a:r>
                    </a:p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Theater: The Business Value of Generative AI – Kiran Bakshi &amp; Viktor Radu</a:t>
                      </a:r>
                    </a:p>
                    <a:p>
                      <a:r>
                        <a:rPr lang="en-US" sz="1600" b="1" dirty="0">
                          <a:solidFill>
                            <a:srgbClr val="F5E3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MPR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: AI Infrastructure: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BUILDing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the Future – Vlad Tomsa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8497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11:30 – 12:00 PM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Lunch provided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2554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12:05 – 1:30 PM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5E3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Theater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: Microsoft Build 2025 Keynote (Satya Nadella livestream)</a:t>
                      </a:r>
                    </a:p>
                    <a:p>
                      <a:r>
                        <a:rPr lang="en-US" sz="1600" b="1" dirty="0">
                          <a:solidFill>
                            <a:srgbClr val="F5E3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MPR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: Overflow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32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2:15 – 3:15 PM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5E3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Theater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: Build Agent-First Solutions – Ryan Cunningham &amp; Evan Lew</a:t>
                      </a:r>
                    </a:p>
                    <a:p>
                      <a:r>
                        <a:rPr lang="en-US" sz="1600" b="1" dirty="0">
                          <a:solidFill>
                            <a:srgbClr val="F5E3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MPR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: Microsoft 365 Copilot’s OOTB Agents – Melissa Hubbard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1677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3:30 – 4:00 PM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5E3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Theater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: Wrap-up &amp; Closing Remarks</a:t>
                      </a:r>
                    </a:p>
                    <a:p>
                      <a:r>
                        <a:rPr lang="en-US" sz="1600" b="1" dirty="0">
                          <a:solidFill>
                            <a:srgbClr val="F5E3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MPR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: Overflow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409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562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D17945-6D94-4587-0E13-B63D605E5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6FD2FF-103C-8C34-25ED-7B1FEEA3BBD1}"/>
              </a:ext>
            </a:extLst>
          </p:cNvPr>
          <p:cNvSpPr/>
          <p:nvPr/>
        </p:nvSpPr>
        <p:spPr>
          <a:xfrm>
            <a:off x="237609" y="296120"/>
            <a:ext cx="4441372" cy="1038695"/>
          </a:xfrm>
          <a:prstGeom prst="rect">
            <a:avLst/>
          </a:prstGeom>
          <a:solidFill>
            <a:srgbClr val="F5E3A2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17110E"/>
                </a:solidFill>
              </a:rPr>
              <a:t>Envisioning Theater</a:t>
            </a:r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6EADC4D4-2485-F532-66CB-705D927AC8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2723819"/>
              </p:ext>
            </p:extLst>
          </p:nvPr>
        </p:nvGraphicFramePr>
        <p:xfrm>
          <a:off x="5035957" y="296122"/>
          <a:ext cx="6918434" cy="3828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289">
                  <a:extLst>
                    <a:ext uri="{9D8B030D-6E8A-4147-A177-3AD203B41FA5}">
                      <a16:colId xmlns:a16="http://schemas.microsoft.com/office/drawing/2014/main" val="2851564309"/>
                    </a:ext>
                  </a:extLst>
                </a:gridCol>
                <a:gridCol w="5100145">
                  <a:extLst>
                    <a:ext uri="{9D8B030D-6E8A-4147-A177-3AD203B41FA5}">
                      <a16:colId xmlns:a16="http://schemas.microsoft.com/office/drawing/2014/main" val="4063556404"/>
                    </a:ext>
                  </a:extLst>
                </a:gridCol>
              </a:tblGrid>
              <a:tr h="391582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TIME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SESSION DETAILS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2943702"/>
                  </a:ext>
                </a:extLst>
              </a:tr>
              <a:tr h="47860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9:30 – 10:00 AM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Welcome and Introduction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133206"/>
                  </a:ext>
                </a:extLst>
              </a:tr>
              <a:tr h="1174747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10:00 – 11:30 AM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30 Minutes about 365 Copilots – </a:t>
                      </a:r>
                      <a:r>
                        <a:rPr lang="en-US" sz="1600" i="1" dirty="0">
                          <a:solidFill>
                            <a:schemeClr val="bg1"/>
                          </a:solidFill>
                        </a:rPr>
                        <a:t>Jay Leask</a:t>
                      </a:r>
                    </a:p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The Business Value of Generative AI – </a:t>
                      </a:r>
                      <a:r>
                        <a:rPr lang="en-US" sz="1600" i="1" dirty="0">
                          <a:solidFill>
                            <a:schemeClr val="bg1"/>
                          </a:solidFill>
                        </a:rPr>
                        <a:t>Kiran Bakshi &amp; Viktor Radu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8497086"/>
                  </a:ext>
                </a:extLst>
              </a:tr>
              <a:tr h="47860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12:05 – 1:30 PM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Microsoft Build 2025 Keynote livestream – Satya Nadella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2731"/>
                  </a:ext>
                </a:extLst>
              </a:tr>
              <a:tr h="826674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2:15 – 3:15 PM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Build Agent-First Solutions livestream – </a:t>
                      </a:r>
                      <a:r>
                        <a:rPr lang="en-US" sz="1600" i="1" dirty="0">
                          <a:solidFill>
                            <a:schemeClr val="bg1"/>
                          </a:solidFill>
                        </a:rPr>
                        <a:t>Ryan Cunningham &amp; Evan Lew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1677231"/>
                  </a:ext>
                </a:extLst>
              </a:tr>
              <a:tr h="47860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3:30 – 4:00 PM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Wrap-up &amp; Closing Remarks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409461"/>
                  </a:ext>
                </a:extLst>
              </a:tr>
            </a:tbl>
          </a:graphicData>
        </a:graphic>
      </p:graphicFrame>
      <p:pic>
        <p:nvPicPr>
          <p:cNvPr id="4" name="Picture 3" descr="A logo with a white building and a tower&#10;&#10;AI-generated content may be incorrect.">
            <a:extLst>
              <a:ext uri="{FF2B5EF4-FFF2-40B4-BE49-F238E27FC236}">
                <a16:creationId xmlns:a16="http://schemas.microsoft.com/office/drawing/2014/main" id="{6D80139F-D881-962B-24E8-7CD6DC10C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6" y="1814415"/>
            <a:ext cx="4437145" cy="231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12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FE448-79E7-7A3C-59B2-5D4A1041D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BD0E4-6DE8-6776-F100-5362200324AF}"/>
              </a:ext>
            </a:extLst>
          </p:cNvPr>
          <p:cNvSpPr/>
          <p:nvPr/>
        </p:nvSpPr>
        <p:spPr>
          <a:xfrm>
            <a:off x="237609" y="296120"/>
            <a:ext cx="4441372" cy="1038695"/>
          </a:xfrm>
          <a:prstGeom prst="rect">
            <a:avLst/>
          </a:prstGeom>
          <a:solidFill>
            <a:srgbClr val="F5E3A2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17110E"/>
                </a:solidFill>
              </a:rPr>
              <a:t>Great Falls (MPR)</a:t>
            </a:r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9E663AE1-ECC3-38A6-5AE5-F5F8874DE2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236775"/>
              </p:ext>
            </p:extLst>
          </p:nvPr>
        </p:nvGraphicFramePr>
        <p:xfrm>
          <a:off x="5035957" y="296122"/>
          <a:ext cx="6918434" cy="2885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289">
                  <a:extLst>
                    <a:ext uri="{9D8B030D-6E8A-4147-A177-3AD203B41FA5}">
                      <a16:colId xmlns:a16="http://schemas.microsoft.com/office/drawing/2014/main" val="2851564309"/>
                    </a:ext>
                  </a:extLst>
                </a:gridCol>
                <a:gridCol w="5100145">
                  <a:extLst>
                    <a:ext uri="{9D8B030D-6E8A-4147-A177-3AD203B41FA5}">
                      <a16:colId xmlns:a16="http://schemas.microsoft.com/office/drawing/2014/main" val="4063556404"/>
                    </a:ext>
                  </a:extLst>
                </a:gridCol>
              </a:tblGrid>
              <a:tr h="391582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TIME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SESSION DETAILS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2943702"/>
                  </a:ext>
                </a:extLst>
              </a:tr>
              <a:tr h="47860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9:30 – 10:00 AM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Welcome and Introduction (Overflow)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143895"/>
                  </a:ext>
                </a:extLst>
              </a:tr>
              <a:tr h="47860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10:00 – 11:30 AM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AI Infrastructure: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BUILDing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 the Future – </a:t>
                      </a:r>
                      <a:r>
                        <a:rPr lang="en-US" sz="1600" i="1" dirty="0">
                          <a:solidFill>
                            <a:schemeClr val="bg1"/>
                          </a:solidFill>
                        </a:rPr>
                        <a:t>Vlad Tomsa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552110"/>
                  </a:ext>
                </a:extLst>
              </a:tr>
              <a:tr h="47860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12:05 – 1:30 PM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Microsoft Build 2025 Keynote livestream – Satya Nadella (Overflow)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182677"/>
                  </a:ext>
                </a:extLst>
              </a:tr>
              <a:tr h="47860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2:15 – 3:15 PM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Microsoft 365 Copilot’s OOTB Agents – </a:t>
                      </a:r>
                      <a:r>
                        <a:rPr lang="en-US" sz="1600" i="1" dirty="0">
                          <a:solidFill>
                            <a:schemeClr val="bg1"/>
                          </a:solidFill>
                        </a:rPr>
                        <a:t>Melissa Hubbard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885346"/>
                  </a:ext>
                </a:extLst>
              </a:tr>
              <a:tr h="47860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3:30 – 4:00 PM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Wrap-up &amp; Closing Remarks (Overflow)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8911175"/>
                  </a:ext>
                </a:extLst>
              </a:tr>
            </a:tbl>
          </a:graphicData>
        </a:graphic>
      </p:graphicFrame>
      <p:pic>
        <p:nvPicPr>
          <p:cNvPr id="4" name="Picture 3" descr="A logo with a white building and a tower&#10;&#10;AI-generated content may be incorrect.">
            <a:extLst>
              <a:ext uri="{FF2B5EF4-FFF2-40B4-BE49-F238E27FC236}">
                <a16:creationId xmlns:a16="http://schemas.microsoft.com/office/drawing/2014/main" id="{5250C6BA-D708-4B7F-A0DA-3728A30FB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6" y="1814415"/>
            <a:ext cx="4437145" cy="231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45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BB61718D-2CA7-714E-278C-A7842D61D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7" y="1135454"/>
            <a:ext cx="8315585" cy="46775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logo with a white building and a tower&#10;&#10;AI-generated content may be incorrect.">
            <a:extLst>
              <a:ext uri="{FF2B5EF4-FFF2-40B4-BE49-F238E27FC236}">
                <a16:creationId xmlns:a16="http://schemas.microsoft.com/office/drawing/2014/main" id="{434E8D13-6493-4609-B539-019AC2927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70" y="2385574"/>
            <a:ext cx="4007621" cy="208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36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77e437e-0653-4bfe-8e89-38c9b7360c56">
      <Terms xmlns="http://schemas.microsoft.com/office/infopath/2007/PartnerControls"/>
    </lcf76f155ced4ddcb4097134ff3c332f>
    <TaxCatchAll xmlns="8eb6653f-2ebb-4e24-9fd9-f5afe844106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120761DFD9854F81C936DB6617D3E6" ma:contentTypeVersion="18" ma:contentTypeDescription="Create a new document." ma:contentTypeScope="" ma:versionID="be9cda4e3845a5dece6e41c473d9f670">
  <xsd:schema xmlns:xsd="http://www.w3.org/2001/XMLSchema" xmlns:xs="http://www.w3.org/2001/XMLSchema" xmlns:p="http://schemas.microsoft.com/office/2006/metadata/properties" xmlns:ns2="877e437e-0653-4bfe-8e89-38c9b7360c56" xmlns:ns3="8eb6653f-2ebb-4e24-9fd9-f5afe844106b" targetNamespace="http://schemas.microsoft.com/office/2006/metadata/properties" ma:root="true" ma:fieldsID="72e556fc2e048bec043c89dfcafa03b9" ns2:_="" ns3:_="">
    <xsd:import namespace="877e437e-0653-4bfe-8e89-38c9b7360c56"/>
    <xsd:import namespace="8eb6653f-2ebb-4e24-9fd9-f5afe84410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7e437e-0653-4bfe-8e89-38c9b7360c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fbbb8f0-8275-4d80-8efd-08fa88091b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b6653f-2ebb-4e24-9fd9-f5afe844106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17049cb-7b9a-4c0c-9173-c500ea77a2e5}" ma:internalName="TaxCatchAll" ma:showField="CatchAllData" ma:web="8eb6653f-2ebb-4e24-9fd9-f5afe84410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1C0ECB-B2D9-4322-8BDF-C6D7633F44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EB6575-8304-4F18-9FE2-84F659B02BC2}">
  <ds:schemaRefs>
    <ds:schemaRef ds:uri="http://purl.org/dc/dcmitype/"/>
    <ds:schemaRef ds:uri="c699f717-e74e-4821-893a-0d79a0e68b79"/>
    <ds:schemaRef ds:uri="http://purl.org/dc/elements/1.1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502217bb-3279-487b-8ac6-ee3f70dc1bed"/>
    <ds:schemaRef ds:uri="http://schemas.microsoft.com/office/2006/metadata/properties"/>
    <ds:schemaRef ds:uri="877e437e-0653-4bfe-8e89-38c9b7360c56"/>
    <ds:schemaRef ds:uri="8eb6653f-2ebb-4e24-9fd9-f5afe844106b"/>
  </ds:schemaRefs>
</ds:datastoreItem>
</file>

<file path=customXml/itemProps3.xml><?xml version="1.0" encoding="utf-8"?>
<ds:datastoreItem xmlns:ds="http://schemas.openxmlformats.org/officeDocument/2006/customXml" ds:itemID="{A4B56452-B740-46F7-B5BE-28853A52F6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7e437e-0653-4bfe-8e89-38c9b7360c56"/>
    <ds:schemaRef ds:uri="8eb6653f-2ebb-4e24-9fd9-f5afe84410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2a4ebcc0-9881-4178-831a-5f4665f7e1ae}" enabled="0" method="" siteId="{2a4ebcc0-9881-4178-831a-5f4665f7e1ae}" removed="1"/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263</Words>
  <Application>Microsoft Office PowerPoint</Application>
  <PresentationFormat>Widescreen</PresentationFormat>
  <Paragraphs>50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Jay Leask</dc:creator>
  <cp:lastModifiedBy>Pat McGown</cp:lastModifiedBy>
  <cp:revision>2</cp:revision>
  <dcterms:created xsi:type="dcterms:W3CDTF">2024-11-18T20:14:20Z</dcterms:created>
  <dcterms:modified xsi:type="dcterms:W3CDTF">2025-05-19T01:47:54Z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0x01010094120761DFD9854F81C936DB6617D3E6</vt:lpwstr>
  </property>
  <property fmtid="{D5CDD505-2E9C-101B-9397-08002B2CF9AE}" pid="3" name="MediaServiceImageTags">
    <vt:lpwstr/>
  </property>
</Properties>
</file>