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sldIdLst>
    <p:sldId id="256" r:id="rId5"/>
  </p:sldIdLst>
  <p:sldSz cx="17281525" cy="32369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8" autoAdjust="0"/>
    <p:restoredTop sz="94660"/>
  </p:normalViewPr>
  <p:slideViewPr>
    <p:cSldViewPr snapToGrid="0">
      <p:cViewPr>
        <p:scale>
          <a:sx n="70" d="100"/>
          <a:sy n="70" d="100"/>
        </p:scale>
        <p:origin x="318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86DAB-EC51-4A8E-BB55-FFFE4F4A25A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808538" y="1143000"/>
            <a:ext cx="164750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131BE-9DBC-4AF2-AFCD-AD4268BB9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1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131BE-9DBC-4AF2-AFCD-AD4268BB99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4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191" y="529745"/>
            <a:ext cx="12961144" cy="1126925"/>
          </a:xfrm>
        </p:spPr>
        <p:txBody>
          <a:bodyPr anchor="b"/>
          <a:lstStyle>
            <a:lvl1pPr algn="ctr">
              <a:defRPr sz="28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191" y="1700129"/>
            <a:ext cx="12961144" cy="781504"/>
          </a:xfrm>
        </p:spPr>
        <p:txBody>
          <a:bodyPr/>
          <a:lstStyle>
            <a:lvl1pPr marL="0" indent="0" algn="ctr">
              <a:buNone/>
              <a:defRPr sz="1133"/>
            </a:lvl1pPr>
            <a:lvl2pPr marL="215798" indent="0" algn="ctr">
              <a:buNone/>
              <a:defRPr sz="944"/>
            </a:lvl2pPr>
            <a:lvl3pPr marL="431597" indent="0" algn="ctr">
              <a:buNone/>
              <a:defRPr sz="850"/>
            </a:lvl3pPr>
            <a:lvl4pPr marL="647395" indent="0" algn="ctr">
              <a:buNone/>
              <a:defRPr sz="755"/>
            </a:lvl4pPr>
            <a:lvl5pPr marL="863194" indent="0" algn="ctr">
              <a:buNone/>
              <a:defRPr sz="755"/>
            </a:lvl5pPr>
            <a:lvl6pPr marL="1078992" indent="0" algn="ctr">
              <a:buNone/>
              <a:defRPr sz="755"/>
            </a:lvl6pPr>
            <a:lvl7pPr marL="1294790" indent="0" algn="ctr">
              <a:buNone/>
              <a:defRPr sz="755"/>
            </a:lvl7pPr>
            <a:lvl8pPr marL="1510589" indent="0" algn="ctr">
              <a:buNone/>
              <a:defRPr sz="755"/>
            </a:lvl8pPr>
            <a:lvl9pPr marL="1726387" indent="0" algn="ctr">
              <a:buNone/>
              <a:defRPr sz="75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367091" y="172336"/>
            <a:ext cx="3726329" cy="27431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8105" y="172336"/>
            <a:ext cx="10962967" cy="274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104" y="806981"/>
            <a:ext cx="14905315" cy="1346466"/>
          </a:xfrm>
        </p:spPr>
        <p:txBody>
          <a:bodyPr anchor="b"/>
          <a:lstStyle>
            <a:lvl1pPr>
              <a:defRPr sz="283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9104" y="2166185"/>
            <a:ext cx="14905315" cy="708074"/>
          </a:xfrm>
        </p:spPr>
        <p:txBody>
          <a:bodyPr/>
          <a:lstStyle>
            <a:lvl1pPr marL="0" indent="0">
              <a:buNone/>
              <a:defRPr sz="1133">
                <a:solidFill>
                  <a:schemeClr val="tx1">
                    <a:tint val="82000"/>
                  </a:schemeClr>
                </a:solidFill>
              </a:defRPr>
            </a:lvl1pPr>
            <a:lvl2pPr marL="215798" indent="0">
              <a:buNone/>
              <a:defRPr sz="944">
                <a:solidFill>
                  <a:schemeClr val="tx1">
                    <a:tint val="82000"/>
                  </a:schemeClr>
                </a:solidFill>
              </a:defRPr>
            </a:lvl2pPr>
            <a:lvl3pPr marL="431597" indent="0">
              <a:buNone/>
              <a:defRPr sz="850">
                <a:solidFill>
                  <a:schemeClr val="tx1">
                    <a:tint val="82000"/>
                  </a:schemeClr>
                </a:solidFill>
              </a:defRPr>
            </a:lvl3pPr>
            <a:lvl4pPr marL="647395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4pPr>
            <a:lvl5pPr marL="863194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5pPr>
            <a:lvl6pPr marL="1078992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6pPr>
            <a:lvl7pPr marL="1294790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7pPr>
            <a:lvl8pPr marL="1510589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8pPr>
            <a:lvl9pPr marL="1726387" indent="0">
              <a:buNone/>
              <a:defRPr sz="755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1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105" y="861678"/>
            <a:ext cx="7344648" cy="2053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8772" y="861678"/>
            <a:ext cx="7344648" cy="2053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2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56" y="172336"/>
            <a:ext cx="14905315" cy="6256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357" y="793493"/>
            <a:ext cx="7310894" cy="388879"/>
          </a:xfrm>
        </p:spPr>
        <p:txBody>
          <a:bodyPr anchor="b"/>
          <a:lstStyle>
            <a:lvl1pPr marL="0" indent="0">
              <a:buNone/>
              <a:defRPr sz="1133" b="1"/>
            </a:lvl1pPr>
            <a:lvl2pPr marL="215798" indent="0">
              <a:buNone/>
              <a:defRPr sz="944" b="1"/>
            </a:lvl2pPr>
            <a:lvl3pPr marL="431597" indent="0">
              <a:buNone/>
              <a:defRPr sz="850" b="1"/>
            </a:lvl3pPr>
            <a:lvl4pPr marL="647395" indent="0">
              <a:buNone/>
              <a:defRPr sz="755" b="1"/>
            </a:lvl4pPr>
            <a:lvl5pPr marL="863194" indent="0">
              <a:buNone/>
              <a:defRPr sz="755" b="1"/>
            </a:lvl5pPr>
            <a:lvl6pPr marL="1078992" indent="0">
              <a:buNone/>
              <a:defRPr sz="755" b="1"/>
            </a:lvl6pPr>
            <a:lvl7pPr marL="1294790" indent="0">
              <a:buNone/>
              <a:defRPr sz="755" b="1"/>
            </a:lvl7pPr>
            <a:lvl8pPr marL="1510589" indent="0">
              <a:buNone/>
              <a:defRPr sz="755" b="1"/>
            </a:lvl8pPr>
            <a:lvl9pPr marL="1726387" indent="0">
              <a:buNone/>
              <a:defRPr sz="7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0357" y="1182372"/>
            <a:ext cx="7310894" cy="1739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48772" y="793493"/>
            <a:ext cx="7346899" cy="388879"/>
          </a:xfrm>
        </p:spPr>
        <p:txBody>
          <a:bodyPr anchor="b"/>
          <a:lstStyle>
            <a:lvl1pPr marL="0" indent="0">
              <a:buNone/>
              <a:defRPr sz="1133" b="1"/>
            </a:lvl1pPr>
            <a:lvl2pPr marL="215798" indent="0">
              <a:buNone/>
              <a:defRPr sz="944" b="1"/>
            </a:lvl2pPr>
            <a:lvl3pPr marL="431597" indent="0">
              <a:buNone/>
              <a:defRPr sz="850" b="1"/>
            </a:lvl3pPr>
            <a:lvl4pPr marL="647395" indent="0">
              <a:buNone/>
              <a:defRPr sz="755" b="1"/>
            </a:lvl4pPr>
            <a:lvl5pPr marL="863194" indent="0">
              <a:buNone/>
              <a:defRPr sz="755" b="1"/>
            </a:lvl5pPr>
            <a:lvl6pPr marL="1078992" indent="0">
              <a:buNone/>
              <a:defRPr sz="755" b="1"/>
            </a:lvl6pPr>
            <a:lvl7pPr marL="1294790" indent="0">
              <a:buNone/>
              <a:defRPr sz="755" b="1"/>
            </a:lvl7pPr>
            <a:lvl8pPr marL="1510589" indent="0">
              <a:buNone/>
              <a:defRPr sz="755" b="1"/>
            </a:lvl8pPr>
            <a:lvl9pPr marL="1726387" indent="0">
              <a:buNone/>
              <a:defRPr sz="75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48772" y="1182372"/>
            <a:ext cx="7346899" cy="17390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9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6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2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57" y="215794"/>
            <a:ext cx="5573741" cy="755280"/>
          </a:xfrm>
        </p:spPr>
        <p:txBody>
          <a:bodyPr anchor="b"/>
          <a:lstStyle>
            <a:lvl1pPr>
              <a:defRPr sz="15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899" y="466056"/>
            <a:ext cx="8748772" cy="2300306"/>
          </a:xfrm>
        </p:spPr>
        <p:txBody>
          <a:bodyPr/>
          <a:lstStyle>
            <a:lvl1pPr>
              <a:defRPr sz="1510"/>
            </a:lvl1pPr>
            <a:lvl2pPr>
              <a:defRPr sz="1322"/>
            </a:lvl2pPr>
            <a:lvl3pPr>
              <a:defRPr sz="1133"/>
            </a:lvl3pPr>
            <a:lvl4pPr>
              <a:defRPr sz="944"/>
            </a:lvl4pPr>
            <a:lvl5pPr>
              <a:defRPr sz="944"/>
            </a:lvl5pPr>
            <a:lvl6pPr>
              <a:defRPr sz="944"/>
            </a:lvl6pPr>
            <a:lvl7pPr>
              <a:defRPr sz="944"/>
            </a:lvl7pPr>
            <a:lvl8pPr>
              <a:defRPr sz="944"/>
            </a:lvl8pPr>
            <a:lvl9pPr>
              <a:defRPr sz="9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357" y="971074"/>
            <a:ext cx="5573741" cy="1799035"/>
          </a:xfrm>
        </p:spPr>
        <p:txBody>
          <a:bodyPr/>
          <a:lstStyle>
            <a:lvl1pPr marL="0" indent="0">
              <a:buNone/>
              <a:defRPr sz="755"/>
            </a:lvl1pPr>
            <a:lvl2pPr marL="215798" indent="0">
              <a:buNone/>
              <a:defRPr sz="661"/>
            </a:lvl2pPr>
            <a:lvl3pPr marL="431597" indent="0">
              <a:buNone/>
              <a:defRPr sz="566"/>
            </a:lvl3pPr>
            <a:lvl4pPr marL="647395" indent="0">
              <a:buNone/>
              <a:defRPr sz="472"/>
            </a:lvl4pPr>
            <a:lvl5pPr marL="863194" indent="0">
              <a:buNone/>
              <a:defRPr sz="472"/>
            </a:lvl5pPr>
            <a:lvl6pPr marL="1078992" indent="0">
              <a:buNone/>
              <a:defRPr sz="472"/>
            </a:lvl6pPr>
            <a:lvl7pPr marL="1294790" indent="0">
              <a:buNone/>
              <a:defRPr sz="472"/>
            </a:lvl7pPr>
            <a:lvl8pPr marL="1510589" indent="0">
              <a:buNone/>
              <a:defRPr sz="472"/>
            </a:lvl8pPr>
            <a:lvl9pPr marL="1726387" indent="0">
              <a:buNone/>
              <a:defRPr sz="4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3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57" y="215794"/>
            <a:ext cx="5573741" cy="755280"/>
          </a:xfrm>
        </p:spPr>
        <p:txBody>
          <a:bodyPr anchor="b"/>
          <a:lstStyle>
            <a:lvl1pPr>
              <a:defRPr sz="151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46899" y="466056"/>
            <a:ext cx="8748772" cy="2300306"/>
          </a:xfrm>
        </p:spPr>
        <p:txBody>
          <a:bodyPr anchor="t"/>
          <a:lstStyle>
            <a:lvl1pPr marL="0" indent="0">
              <a:buNone/>
              <a:defRPr sz="1510"/>
            </a:lvl1pPr>
            <a:lvl2pPr marL="215798" indent="0">
              <a:buNone/>
              <a:defRPr sz="1322"/>
            </a:lvl2pPr>
            <a:lvl3pPr marL="431597" indent="0">
              <a:buNone/>
              <a:defRPr sz="1133"/>
            </a:lvl3pPr>
            <a:lvl4pPr marL="647395" indent="0">
              <a:buNone/>
              <a:defRPr sz="944"/>
            </a:lvl4pPr>
            <a:lvl5pPr marL="863194" indent="0">
              <a:buNone/>
              <a:defRPr sz="944"/>
            </a:lvl5pPr>
            <a:lvl6pPr marL="1078992" indent="0">
              <a:buNone/>
              <a:defRPr sz="944"/>
            </a:lvl6pPr>
            <a:lvl7pPr marL="1294790" indent="0">
              <a:buNone/>
              <a:defRPr sz="944"/>
            </a:lvl7pPr>
            <a:lvl8pPr marL="1510589" indent="0">
              <a:buNone/>
              <a:defRPr sz="944"/>
            </a:lvl8pPr>
            <a:lvl9pPr marL="1726387" indent="0">
              <a:buNone/>
              <a:defRPr sz="9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0357" y="971074"/>
            <a:ext cx="5573741" cy="1799035"/>
          </a:xfrm>
        </p:spPr>
        <p:txBody>
          <a:bodyPr/>
          <a:lstStyle>
            <a:lvl1pPr marL="0" indent="0">
              <a:buNone/>
              <a:defRPr sz="755"/>
            </a:lvl1pPr>
            <a:lvl2pPr marL="215798" indent="0">
              <a:buNone/>
              <a:defRPr sz="661"/>
            </a:lvl2pPr>
            <a:lvl3pPr marL="431597" indent="0">
              <a:buNone/>
              <a:defRPr sz="566"/>
            </a:lvl3pPr>
            <a:lvl4pPr marL="647395" indent="0">
              <a:buNone/>
              <a:defRPr sz="472"/>
            </a:lvl4pPr>
            <a:lvl5pPr marL="863194" indent="0">
              <a:buNone/>
              <a:defRPr sz="472"/>
            </a:lvl5pPr>
            <a:lvl6pPr marL="1078992" indent="0">
              <a:buNone/>
              <a:defRPr sz="472"/>
            </a:lvl6pPr>
            <a:lvl7pPr marL="1294790" indent="0">
              <a:buNone/>
              <a:defRPr sz="472"/>
            </a:lvl7pPr>
            <a:lvl8pPr marL="1510589" indent="0">
              <a:buNone/>
              <a:defRPr sz="472"/>
            </a:lvl8pPr>
            <a:lvl9pPr marL="1726387" indent="0">
              <a:buNone/>
              <a:defRPr sz="4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105" y="172336"/>
            <a:ext cx="14905315" cy="625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105" y="861678"/>
            <a:ext cx="14905315" cy="205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105" y="3000139"/>
            <a:ext cx="3888343" cy="172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1F4BAB-A305-430F-8272-DBD07DF6C50B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4505" y="3000139"/>
            <a:ext cx="5832515" cy="172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05077" y="3000139"/>
            <a:ext cx="3888343" cy="1723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8D6D38-DABF-46E2-BE73-C9F8AC256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4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1597" rtl="0" eaLnBrk="1" latinLnBrk="0" hangingPunct="1">
        <a:lnSpc>
          <a:spcPct val="90000"/>
        </a:lnSpc>
        <a:spcBef>
          <a:spcPct val="0"/>
        </a:spcBef>
        <a:buNone/>
        <a:defRPr sz="20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99" indent="-107899" algn="l" defTabSz="43159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2" kern="1200">
          <a:solidFill>
            <a:schemeClr val="tx1"/>
          </a:solidFill>
          <a:latin typeface="+mn-lt"/>
          <a:ea typeface="+mn-ea"/>
          <a:cs typeface="+mn-cs"/>
        </a:defRPr>
      </a:lvl1pPr>
      <a:lvl2pPr marL="323698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39496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4" kern="1200">
          <a:solidFill>
            <a:schemeClr val="tx1"/>
          </a:solidFill>
          <a:latin typeface="+mn-lt"/>
          <a:ea typeface="+mn-ea"/>
          <a:cs typeface="+mn-cs"/>
        </a:defRPr>
      </a:lvl3pPr>
      <a:lvl4pPr marL="755294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971093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186891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2690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8488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4286" indent="-107899" algn="l" defTabSz="431597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798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597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395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194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8992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4790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0589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6387" algn="l" defTabSz="431597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n a screen&#10;&#10;Description automatically generated">
            <a:extLst>
              <a:ext uri="{FF2B5EF4-FFF2-40B4-BE49-F238E27FC236}">
                <a16:creationId xmlns:a16="http://schemas.microsoft.com/office/drawing/2014/main" id="{0B265714-55DC-B812-AE0C-0AC89FBD0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5129" y="555755"/>
            <a:ext cx="4489362" cy="1751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Microsoft Technology Centers">
            <a:extLst>
              <a:ext uri="{FF2B5EF4-FFF2-40B4-BE49-F238E27FC236}">
                <a16:creationId xmlns:a16="http://schemas.microsoft.com/office/drawing/2014/main" id="{9144E2F1-273A-A616-DEA4-3309A0C370C8}"/>
              </a:ext>
            </a:extLst>
          </p:cNvPr>
          <p:cNvSpPr txBox="1"/>
          <p:nvPr userDrawn="1"/>
        </p:nvSpPr>
        <p:spPr>
          <a:xfrm>
            <a:off x="885906" y="1140861"/>
            <a:ext cx="3820891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050" dirty="0">
                <a:solidFill>
                  <a:schemeClr val="accent5"/>
                </a:solidFill>
                <a:latin typeface="Segoe Sans Display Semibold" pitchFamily="2" charset="0"/>
                <a:cs typeface="Segoe Sans Display Semibold" pitchFamily="2" charset="0"/>
              </a:rPr>
              <a:t>Microsoft Innovation Hub</a:t>
            </a: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56FF4815-CEA6-5A2A-F072-40155095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355823"/>
            <a:ext cx="4489362" cy="2525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icrosoft Logo" descr="A logo on a black background&#10;&#10;Description automatically generated">
            <a:extLst>
              <a:ext uri="{FF2B5EF4-FFF2-40B4-BE49-F238E27FC236}">
                <a16:creationId xmlns:a16="http://schemas.microsoft.com/office/drawing/2014/main" id="{48CD670C-15AD-A3EC-0CE7-60F87DE29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5" y="2119155"/>
            <a:ext cx="1838964" cy="824238"/>
          </a:xfrm>
          <a:prstGeom prst="rect">
            <a:avLst/>
          </a:prstGeom>
        </p:spPr>
      </p:pic>
      <p:sp>
        <p:nvSpPr>
          <p:cNvPr id="11" name="Microsoft Technology Centers">
            <a:extLst>
              <a:ext uri="{FF2B5EF4-FFF2-40B4-BE49-F238E27FC236}">
                <a16:creationId xmlns:a16="http://schemas.microsoft.com/office/drawing/2014/main" id="{671A2201-C360-0F45-E22B-7BD62F1F0124}"/>
              </a:ext>
            </a:extLst>
          </p:cNvPr>
          <p:cNvSpPr txBox="1"/>
          <p:nvPr/>
        </p:nvSpPr>
        <p:spPr>
          <a:xfrm>
            <a:off x="1205946" y="904800"/>
            <a:ext cx="168150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100" dirty="0">
                <a:solidFill>
                  <a:srgbClr val="F5E3A2"/>
                </a:solidFill>
                <a:latin typeface="Segoe Sans Display Semibold" pitchFamily="2" charset="0"/>
                <a:cs typeface="Segoe Sans Display Semibold" pitchFamily="2" charset="0"/>
              </a:rPr>
              <a:t>Microsoft Innovation Hub</a:t>
            </a:r>
          </a:p>
        </p:txBody>
      </p:sp>
      <p:pic>
        <p:nvPicPr>
          <p:cNvPr id="15" name="Picture 14" descr="A logo with a white building and a tower&#10;&#10;AI-generated content may be incorrect.">
            <a:extLst>
              <a:ext uri="{FF2B5EF4-FFF2-40B4-BE49-F238E27FC236}">
                <a16:creationId xmlns:a16="http://schemas.microsoft.com/office/drawing/2014/main" id="{9856FE63-A76C-4A1F-3B5A-1B4F13645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6" y="1112462"/>
            <a:ext cx="1899316" cy="9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7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7e437e-0653-4bfe-8e89-38c9b7360c56">
      <Terms xmlns="http://schemas.microsoft.com/office/infopath/2007/PartnerControls"/>
    </lcf76f155ced4ddcb4097134ff3c332f>
    <TaxCatchAll xmlns="8eb6653f-2ebb-4e24-9fd9-f5afe84410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0761DFD9854F81C936DB6617D3E6" ma:contentTypeVersion="18" ma:contentTypeDescription="Create a new document." ma:contentTypeScope="" ma:versionID="be9cda4e3845a5dece6e41c473d9f670">
  <xsd:schema xmlns:xsd="http://www.w3.org/2001/XMLSchema" xmlns:xs="http://www.w3.org/2001/XMLSchema" xmlns:p="http://schemas.microsoft.com/office/2006/metadata/properties" xmlns:ns2="877e437e-0653-4bfe-8e89-38c9b7360c56" xmlns:ns3="8eb6653f-2ebb-4e24-9fd9-f5afe844106b" targetNamespace="http://schemas.microsoft.com/office/2006/metadata/properties" ma:root="true" ma:fieldsID="72e556fc2e048bec043c89dfcafa03b9" ns2:_="" ns3:_="">
    <xsd:import namespace="877e437e-0653-4bfe-8e89-38c9b7360c56"/>
    <xsd:import namespace="8eb6653f-2ebb-4e24-9fd9-f5afe84410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7e437e-0653-4bfe-8e89-38c9b7360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bbb8f0-8275-4d80-8efd-08fa88091b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6653f-2ebb-4e24-9fd9-f5afe84410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7049cb-7b9a-4c0c-9173-c500ea77a2e5}" ma:internalName="TaxCatchAll" ma:showField="CatchAllData" ma:web="8eb6653f-2ebb-4e24-9fd9-f5afe84410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9AEA2F-5602-478D-9081-E4C19630E7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E5B67C-7E20-427C-A0C7-659771D04323}">
  <ds:schemaRefs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c699f717-e74e-4821-893a-0d79a0e68b79"/>
    <ds:schemaRef ds:uri="502217bb-3279-487b-8ac6-ee3f70dc1be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D97CF25-42F7-4A3E-91D7-45846BBB473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7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Segoe Sans Display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 Leask</dc:creator>
  <cp:lastModifiedBy>Pat McGown</cp:lastModifiedBy>
  <cp:revision>3</cp:revision>
  <dcterms:created xsi:type="dcterms:W3CDTF">2024-11-18T21:52:06Z</dcterms:created>
  <dcterms:modified xsi:type="dcterms:W3CDTF">2025-05-19T00:25:01Z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0x01010094120761DFD9854F81C936DB6617D3E6</vt:lpwstr>
  </property>
</Properties>
</file>